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3" r:id="rId4"/>
  </p:sldMasterIdLst>
  <p:notesMasterIdLst>
    <p:notesMasterId r:id="rId18"/>
  </p:notesMasterIdLst>
  <p:sldIdLst>
    <p:sldId id="2457" r:id="rId5"/>
    <p:sldId id="2401" r:id="rId6"/>
    <p:sldId id="2456" r:id="rId7"/>
    <p:sldId id="886" r:id="rId8"/>
    <p:sldId id="836" r:id="rId9"/>
    <p:sldId id="887" r:id="rId10"/>
    <p:sldId id="2447" r:id="rId11"/>
    <p:sldId id="2449" r:id="rId12"/>
    <p:sldId id="2453" r:id="rId13"/>
    <p:sldId id="2454" r:id="rId14"/>
    <p:sldId id="2389" r:id="rId15"/>
    <p:sldId id="2396" r:id="rId16"/>
    <p:sldId id="2446" r:id="rId17"/>
  </p:sldIdLst>
  <p:sldSz cx="24384000" cy="13716000"/>
  <p:notesSz cx="6858000" cy="9144000"/>
  <p:embeddedFontLst>
    <p:embeddedFont>
      <p:font typeface="Arial Black" panose="020B0A04020102020204" pitchFamily="34" charset="0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 Black" panose="00000A00000000000000" pitchFamily="2" charset="0"/>
      <p:bold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-Slide" id="{D06B2CE0-267B-2C4F-AB82-28D9BC7DE361}">
          <p14:sldIdLst>
            <p14:sldId id="2457"/>
          </p14:sldIdLst>
        </p14:section>
        <p14:section name="Section-Break" id="{F4632870-7A09-644F-A610-583212CBBC1E}">
          <p14:sldIdLst>
            <p14:sldId id="2401"/>
            <p14:sldId id="2456"/>
          </p14:sldIdLst>
        </p14:section>
        <p14:section name="Layout-Options" id="{C2516D69-A22C-E641-80C9-C429020AF128}">
          <p14:sldIdLst>
            <p14:sldId id="886"/>
            <p14:sldId id="836"/>
            <p14:sldId id="887"/>
            <p14:sldId id="2447"/>
            <p14:sldId id="2449"/>
            <p14:sldId id="2453"/>
            <p14:sldId id="2454"/>
            <p14:sldId id="2389"/>
          </p14:sldIdLst>
        </p14:section>
        <p14:section name="Closing Slide" id="{11273E5A-08EC-7C45-BB1B-0F84771C5A8B}">
          <p14:sldIdLst>
            <p14:sldId id="2396"/>
            <p14:sldId id="24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363"/>
    <a:srgbClr val="3D3D3D"/>
    <a:srgbClr val="8F4100"/>
    <a:srgbClr val="D2D9DF"/>
    <a:srgbClr val="005F86"/>
    <a:srgbClr val="AC4600"/>
    <a:srgbClr val="762E00"/>
    <a:srgbClr val="000000"/>
    <a:srgbClr val="868686"/>
    <a:srgbClr val="E8E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6480F8-C3BD-85F8-3C19-F4ECDE9E5423}" v="52" dt="2023-11-26T01:17:28.559"/>
    <p1510:client id="{6ECA50F6-323C-4769-98F0-7BF69ACEC3CA}" v="1293" dt="2023-11-26T06:55:44.194"/>
    <p1510:client id="{7111E2EC-1B96-4180-1F39-9B07BD6160F2}" v="35" dt="2023-11-26T00:42:21.693"/>
    <p1510:client id="{7B0A59EA-0520-F288-2B19-F8B7EF65DADE}" v="57" dt="2023-11-26T01:15:00.422"/>
    <p1510:client id="{C2BB60E7-44B6-0059-1D1B-F6E894871815}" v="44" dt="2023-11-26T06:19:33.472"/>
    <p1510:client id="{F4C1DA83-E7A4-A7AA-B614-0611D5AD61BD}" v="2073" dt="2023-11-25T08:15:45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53" autoAdjust="0"/>
  </p:normalViewPr>
  <p:slideViewPr>
    <p:cSldViewPr snapToGrid="0">
      <p:cViewPr varScale="1">
        <p:scale>
          <a:sx n="74" d="100"/>
          <a:sy n="74" d="100"/>
        </p:scale>
        <p:origin x="7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EFF801-0097-40E0-88FB-40A81FBE743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B0C10A-7CC7-444F-808F-0B32C529246F}">
      <dgm:prSet phldrT="[Text]"/>
      <dgm:spPr/>
      <dgm:t>
        <a:bodyPr/>
        <a:lstStyle/>
        <a:p>
          <a:r>
            <a:rPr lang="en-US"/>
            <a:t>Challenge</a:t>
          </a:r>
        </a:p>
      </dgm:t>
    </dgm:pt>
    <dgm:pt modelId="{2D8C4194-D82A-4097-93E2-98BB6822E824}" type="parTrans" cxnId="{D0591A1D-24AB-409B-B244-4284CC110EAD}">
      <dgm:prSet/>
      <dgm:spPr/>
      <dgm:t>
        <a:bodyPr/>
        <a:lstStyle/>
        <a:p>
          <a:endParaRPr lang="en-US"/>
        </a:p>
      </dgm:t>
    </dgm:pt>
    <dgm:pt modelId="{7BEFF43A-8BE3-4E51-9811-86C0663F541E}" type="sibTrans" cxnId="{D0591A1D-24AB-409B-B244-4284CC110EAD}">
      <dgm:prSet/>
      <dgm:spPr/>
      <dgm:t>
        <a:bodyPr/>
        <a:lstStyle/>
        <a:p>
          <a:endParaRPr lang="en-US"/>
        </a:p>
      </dgm:t>
    </dgm:pt>
    <dgm:pt modelId="{42631790-7360-4D6E-A524-E6213960850B}">
      <dgm:prSet phldrT="[Text]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 b="0" i="0">
              <a:latin typeface="Arial" panose="020B0604020202020204"/>
            </a:rPr>
            <a:t>Vast</a:t>
          </a:r>
          <a:r>
            <a:rPr lang="en-US" b="0" i="0"/>
            <a:t> amounts of</a:t>
          </a:r>
          <a:r>
            <a:rPr lang="en-US" b="0" i="0">
              <a:latin typeface="Arial" panose="020B0604020202020204"/>
            </a:rPr>
            <a:t> scholarship</a:t>
          </a:r>
          <a:r>
            <a:rPr lang="en-US" b="0" i="0"/>
            <a:t> information</a:t>
          </a:r>
          <a:r>
            <a:rPr lang="en-US" b="0" i="0">
              <a:latin typeface="Arial" panose="020B0604020202020204"/>
            </a:rPr>
            <a:t> with various</a:t>
          </a:r>
          <a:r>
            <a:rPr lang="en-US" b="0" i="0"/>
            <a:t> deadlines</a:t>
          </a:r>
          <a:endParaRPr lang="en-US"/>
        </a:p>
      </dgm:t>
    </dgm:pt>
    <dgm:pt modelId="{CD52052E-DAA4-453D-95DA-37ECAEB27C7C}" type="parTrans" cxnId="{CD9FB43D-40CF-441E-B740-1D7C1B6760EF}">
      <dgm:prSet/>
      <dgm:spPr/>
      <dgm:t>
        <a:bodyPr/>
        <a:lstStyle/>
        <a:p>
          <a:endParaRPr lang="en-US"/>
        </a:p>
      </dgm:t>
    </dgm:pt>
    <dgm:pt modelId="{ECB65181-C21B-4664-9801-AF87113CC52C}" type="sibTrans" cxnId="{CD9FB43D-40CF-441E-B740-1D7C1B6760EF}">
      <dgm:prSet/>
      <dgm:spPr/>
      <dgm:t>
        <a:bodyPr/>
        <a:lstStyle/>
        <a:p>
          <a:endParaRPr lang="en-US"/>
        </a:p>
      </dgm:t>
    </dgm:pt>
    <dgm:pt modelId="{0B652777-1168-428E-BA06-1B17885D4BCA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>
              <a:latin typeface="Arial" panose="020B0604020202020204"/>
            </a:rPr>
            <a:t>Daunting</a:t>
          </a:r>
          <a:r>
            <a:rPr lang="en-US" b="0" i="0"/>
            <a:t> and time-consuming task, especially for students from underprivileged backgrounds</a:t>
          </a:r>
          <a:endParaRPr lang="en-US"/>
        </a:p>
      </dgm:t>
    </dgm:pt>
    <dgm:pt modelId="{72DD4B26-E94E-40F4-96F5-531C2189CFA6}" type="parTrans" cxnId="{AA504189-9B13-4431-9A46-0A659C6320C6}">
      <dgm:prSet/>
      <dgm:spPr/>
      <dgm:t>
        <a:bodyPr/>
        <a:lstStyle/>
        <a:p>
          <a:endParaRPr lang="en-US"/>
        </a:p>
      </dgm:t>
    </dgm:pt>
    <dgm:pt modelId="{34723EEC-9234-4A59-8622-CAAF6A4B9EDA}" type="sibTrans" cxnId="{AA504189-9B13-4431-9A46-0A659C6320C6}">
      <dgm:prSet/>
      <dgm:spPr/>
      <dgm:t>
        <a:bodyPr/>
        <a:lstStyle/>
        <a:p>
          <a:endParaRPr lang="en-US"/>
        </a:p>
      </dgm:t>
    </dgm:pt>
    <dgm:pt modelId="{F0E213B6-307B-43DC-90AC-4FD611160847}">
      <dgm:prSet phldrT="[Text]"/>
      <dgm:spPr/>
      <dgm:t>
        <a:bodyPr/>
        <a:lstStyle/>
        <a:p>
          <a:r>
            <a:rPr lang="en-US"/>
            <a:t>Impact</a:t>
          </a:r>
        </a:p>
      </dgm:t>
    </dgm:pt>
    <dgm:pt modelId="{DF168188-80C3-4646-89BC-D5108239B70C}" type="parTrans" cxnId="{0EBB1A3C-87C5-43E2-930E-84BED626A1B0}">
      <dgm:prSet/>
      <dgm:spPr/>
      <dgm:t>
        <a:bodyPr/>
        <a:lstStyle/>
        <a:p>
          <a:endParaRPr lang="en-US"/>
        </a:p>
      </dgm:t>
    </dgm:pt>
    <dgm:pt modelId="{D0512886-2C75-4E04-B627-29A716B99EF2}" type="sibTrans" cxnId="{0EBB1A3C-87C5-43E2-930E-84BED626A1B0}">
      <dgm:prSet/>
      <dgm:spPr/>
      <dgm:t>
        <a:bodyPr/>
        <a:lstStyle/>
        <a:p>
          <a:endParaRPr lang="en-US"/>
        </a:p>
      </dgm:t>
    </dgm:pt>
    <dgm:pt modelId="{1CA00709-D79A-4FB7-9ED5-C8B7BBC4AEF7}">
      <dgm:prSet phldrT="[Text]"/>
      <dgm:spPr/>
      <dgm:t>
        <a:bodyPr/>
        <a:lstStyle/>
        <a:p>
          <a:r>
            <a:rPr lang="en-US" b="0" i="0"/>
            <a:t>Stressful and decreased focus on studies</a:t>
          </a:r>
          <a:endParaRPr lang="en-US"/>
        </a:p>
      </dgm:t>
    </dgm:pt>
    <dgm:pt modelId="{187C888C-F157-45EF-8D24-1CEBEF1D5165}" type="parTrans" cxnId="{541978BA-1A13-4BD4-AD6B-6BD3DE68F77C}">
      <dgm:prSet/>
      <dgm:spPr/>
      <dgm:t>
        <a:bodyPr/>
        <a:lstStyle/>
        <a:p>
          <a:endParaRPr lang="en-US"/>
        </a:p>
      </dgm:t>
    </dgm:pt>
    <dgm:pt modelId="{20B7E5C7-FB74-461D-84D9-6C9F89A8A8ED}" type="sibTrans" cxnId="{541978BA-1A13-4BD4-AD6B-6BD3DE68F77C}">
      <dgm:prSet/>
      <dgm:spPr/>
      <dgm:t>
        <a:bodyPr/>
        <a:lstStyle/>
        <a:p>
          <a:endParaRPr lang="en-US"/>
        </a:p>
      </dgm:t>
    </dgm:pt>
    <dgm:pt modelId="{83F81766-E677-4D51-81A1-728D93D83FFA}">
      <dgm:prSet phldrT="[Text]"/>
      <dgm:spPr/>
      <dgm:t>
        <a:bodyPr/>
        <a:lstStyle/>
        <a:p>
          <a:r>
            <a:rPr lang="en-US" b="0" i="0"/>
            <a:t>Educational inequality</a:t>
          </a:r>
          <a:endParaRPr lang="en-US"/>
        </a:p>
      </dgm:t>
    </dgm:pt>
    <dgm:pt modelId="{B249BB90-289A-4A85-A6FA-2F200D6EA7A5}" type="parTrans" cxnId="{F09756F8-E3AB-4CF7-B57C-88FB710D86FC}">
      <dgm:prSet/>
      <dgm:spPr/>
      <dgm:t>
        <a:bodyPr/>
        <a:lstStyle/>
        <a:p>
          <a:endParaRPr lang="en-US"/>
        </a:p>
      </dgm:t>
    </dgm:pt>
    <dgm:pt modelId="{23E6E2DD-E52F-44D3-820A-FD3A62C6740D}" type="sibTrans" cxnId="{F09756F8-E3AB-4CF7-B57C-88FB710D86FC}">
      <dgm:prSet/>
      <dgm:spPr/>
      <dgm:t>
        <a:bodyPr/>
        <a:lstStyle/>
        <a:p>
          <a:endParaRPr lang="en-US"/>
        </a:p>
      </dgm:t>
    </dgm:pt>
    <dgm:pt modelId="{E0F9664E-0BA3-4632-9CD0-56224C9D48ED}">
      <dgm:prSet phldrT="[Text]"/>
      <dgm:spPr/>
      <dgm:t>
        <a:bodyPr/>
        <a:lstStyle/>
        <a:p>
          <a:r>
            <a:rPr lang="en-US"/>
            <a:t>Current Solutions</a:t>
          </a:r>
        </a:p>
      </dgm:t>
    </dgm:pt>
    <dgm:pt modelId="{1146D7CB-711F-4D81-8E6D-B2E7ECF74771}" type="parTrans" cxnId="{6570EFB2-79CB-4F20-A519-385C664FFF95}">
      <dgm:prSet/>
      <dgm:spPr/>
      <dgm:t>
        <a:bodyPr/>
        <a:lstStyle/>
        <a:p>
          <a:endParaRPr lang="en-US"/>
        </a:p>
      </dgm:t>
    </dgm:pt>
    <dgm:pt modelId="{164F8362-1243-43CC-8CF1-0340FEEE2F7E}" type="sibTrans" cxnId="{6570EFB2-79CB-4F20-A519-385C664FFF95}">
      <dgm:prSet/>
      <dgm:spPr/>
      <dgm:t>
        <a:bodyPr/>
        <a:lstStyle/>
        <a:p>
          <a:endParaRPr lang="en-US"/>
        </a:p>
      </dgm:t>
    </dgm:pt>
    <dgm:pt modelId="{EEA662A2-9FAB-4363-AAFC-53A8BC2ABF6A}">
      <dgm:prSet phldrT="[Text]" phldr="0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>
              <a:latin typeface="Arial" panose="020B0604020202020204"/>
            </a:rPr>
            <a:t>No optimized and comprehensive tools</a:t>
          </a:r>
          <a:endParaRPr lang="en-US"/>
        </a:p>
      </dgm:t>
    </dgm:pt>
    <dgm:pt modelId="{7C690674-15D7-4FD4-84A7-AC061F6B910A}" type="parTrans" cxnId="{B50639D4-870D-41B6-BCEE-B1957631CAEB}">
      <dgm:prSet/>
      <dgm:spPr/>
      <dgm:t>
        <a:bodyPr/>
        <a:lstStyle/>
        <a:p>
          <a:endParaRPr lang="en-US"/>
        </a:p>
      </dgm:t>
    </dgm:pt>
    <dgm:pt modelId="{1BF290DD-07ED-4E02-BB33-9E631FA07340}" type="sibTrans" cxnId="{B50639D4-870D-41B6-BCEE-B1957631CAEB}">
      <dgm:prSet/>
      <dgm:spPr/>
      <dgm:t>
        <a:bodyPr/>
        <a:lstStyle/>
        <a:p>
          <a:endParaRPr lang="en-US"/>
        </a:p>
      </dgm:t>
    </dgm:pt>
    <dgm:pt modelId="{22BF1E4A-6A44-4E77-978C-1E6C1D051976}">
      <dgm:prSet phldrT="[Text]"/>
      <dgm:spPr/>
      <dgm:t>
        <a:bodyPr/>
        <a:lstStyle/>
        <a:p>
          <a:r>
            <a:rPr lang="en-US"/>
            <a:t>Need</a:t>
          </a:r>
        </a:p>
      </dgm:t>
    </dgm:pt>
    <dgm:pt modelId="{28C3ADC5-4F07-4F53-B7F1-0D4B4ED18A62}" type="parTrans" cxnId="{00E38C96-42C9-4EB9-B6D4-371BC545161F}">
      <dgm:prSet/>
      <dgm:spPr/>
      <dgm:t>
        <a:bodyPr/>
        <a:lstStyle/>
        <a:p>
          <a:endParaRPr lang="en-US"/>
        </a:p>
      </dgm:t>
    </dgm:pt>
    <dgm:pt modelId="{30DC633F-7949-4579-93F0-7FB92EADE6CE}" type="sibTrans" cxnId="{00E38C96-42C9-4EB9-B6D4-371BC545161F}">
      <dgm:prSet/>
      <dgm:spPr/>
      <dgm:t>
        <a:bodyPr/>
        <a:lstStyle/>
        <a:p>
          <a:endParaRPr lang="en-US"/>
        </a:p>
      </dgm:t>
    </dgm:pt>
    <dgm:pt modelId="{80F9A33F-D13D-450F-A0B5-DB718A25FA6F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>
              <a:latin typeface="Arial" panose="020B0604020202020204"/>
            </a:rPr>
            <a:t>More</a:t>
          </a:r>
          <a:r>
            <a:rPr lang="en-US" b="0" i="0"/>
            <a:t> efficient, user-friendly tool</a:t>
          </a:r>
          <a:endParaRPr lang="en-US"/>
        </a:p>
      </dgm:t>
    </dgm:pt>
    <dgm:pt modelId="{22011FAF-15C6-42F3-BADB-1638F360B5FD}" type="parTrans" cxnId="{EFD17DCE-8D7F-4BF0-B9CA-82417733A5B6}">
      <dgm:prSet/>
      <dgm:spPr/>
      <dgm:t>
        <a:bodyPr/>
        <a:lstStyle/>
        <a:p>
          <a:endParaRPr lang="en-US"/>
        </a:p>
      </dgm:t>
    </dgm:pt>
    <dgm:pt modelId="{097CB6C5-B82D-46EC-A0D7-3380412A95BF}" type="sibTrans" cxnId="{EFD17DCE-8D7F-4BF0-B9CA-82417733A5B6}">
      <dgm:prSet/>
      <dgm:spPr/>
      <dgm:t>
        <a:bodyPr/>
        <a:lstStyle/>
        <a:p>
          <a:endParaRPr lang="en-US"/>
        </a:p>
      </dgm:t>
    </dgm:pt>
    <dgm:pt modelId="{E659EB86-4EE2-4902-A7E0-D25004ADA2E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>
              <a:latin typeface="Arial" panose="020B0604020202020204"/>
            </a:rPr>
            <a:t>Lack</a:t>
          </a:r>
          <a:r>
            <a:rPr lang="en-US" b="0" i="0"/>
            <a:t> personalized filtering options</a:t>
          </a:r>
          <a:endParaRPr lang="en-US"/>
        </a:p>
      </dgm:t>
    </dgm:pt>
    <dgm:pt modelId="{04D76396-FD4B-4B84-8255-D6F6C90DC15D}" type="parTrans" cxnId="{2D253371-AEE2-494E-BDA0-23C12C7D9594}">
      <dgm:prSet/>
      <dgm:spPr/>
      <dgm:t>
        <a:bodyPr/>
        <a:lstStyle/>
        <a:p>
          <a:endParaRPr lang="en-US"/>
        </a:p>
      </dgm:t>
    </dgm:pt>
    <dgm:pt modelId="{CB7B9383-EEEF-417A-852D-31EFF7738289}" type="sibTrans" cxnId="{2D253371-AEE2-494E-BDA0-23C12C7D9594}">
      <dgm:prSet/>
      <dgm:spPr/>
      <dgm:t>
        <a:bodyPr/>
        <a:lstStyle/>
        <a:p>
          <a:endParaRPr lang="en-US"/>
        </a:p>
      </dgm:t>
    </dgm:pt>
    <dgm:pt modelId="{1B2323EE-A7FA-49C5-9507-EF8EA4FD0B9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>
              <a:latin typeface="Arial" panose="020B0604020202020204"/>
            </a:rPr>
            <a:t>Tailored</a:t>
          </a:r>
          <a:r>
            <a:rPr lang="en-US" b="0" i="0"/>
            <a:t> filtering, automate data gathering, and easily digestible format</a:t>
          </a:r>
          <a:endParaRPr lang="en-US"/>
        </a:p>
      </dgm:t>
    </dgm:pt>
    <dgm:pt modelId="{D326E159-00C0-4260-96AC-5E03047C0047}" type="parTrans" cxnId="{B3EF56DE-9418-46A9-8AEB-B68A16F21EC6}">
      <dgm:prSet/>
      <dgm:spPr/>
      <dgm:t>
        <a:bodyPr/>
        <a:lstStyle/>
        <a:p>
          <a:endParaRPr lang="en-US"/>
        </a:p>
      </dgm:t>
    </dgm:pt>
    <dgm:pt modelId="{49E50394-5283-4F1F-A386-3583756D2C1D}" type="sibTrans" cxnId="{B3EF56DE-9418-46A9-8AEB-B68A16F21EC6}">
      <dgm:prSet/>
      <dgm:spPr/>
      <dgm:t>
        <a:bodyPr/>
        <a:lstStyle/>
        <a:p>
          <a:endParaRPr lang="en-US"/>
        </a:p>
      </dgm:t>
    </dgm:pt>
    <dgm:pt modelId="{7D3710B4-E16F-4C52-ADD2-DEB62F08DC5F}" type="pres">
      <dgm:prSet presAssocID="{C0EFF801-0097-40E0-88FB-40A81FBE7432}" presName="Name0" presStyleCnt="0">
        <dgm:presLayoutVars>
          <dgm:dir/>
          <dgm:animLvl val="lvl"/>
          <dgm:resizeHandles val="exact"/>
        </dgm:presLayoutVars>
      </dgm:prSet>
      <dgm:spPr/>
    </dgm:pt>
    <dgm:pt modelId="{A5953383-707A-4717-AB73-DC24996BECC2}" type="pres">
      <dgm:prSet presAssocID="{ABB0C10A-7CC7-444F-808F-0B32C529246F}" presName="linNode" presStyleCnt="0"/>
      <dgm:spPr/>
    </dgm:pt>
    <dgm:pt modelId="{9C0D55DE-A5B8-4DEC-B3D3-BB900841B565}" type="pres">
      <dgm:prSet presAssocID="{ABB0C10A-7CC7-444F-808F-0B32C529246F}" presName="parentText" presStyleLbl="node1" presStyleIdx="0" presStyleCnt="4" custScaleX="63680">
        <dgm:presLayoutVars>
          <dgm:chMax val="1"/>
          <dgm:bulletEnabled val="1"/>
        </dgm:presLayoutVars>
      </dgm:prSet>
      <dgm:spPr/>
    </dgm:pt>
    <dgm:pt modelId="{5D9630BD-B197-4F6F-8766-12B50D621472}" type="pres">
      <dgm:prSet presAssocID="{ABB0C10A-7CC7-444F-808F-0B32C529246F}" presName="descendantText" presStyleLbl="alignAccFollowNode1" presStyleIdx="0" presStyleCnt="4" custScaleY="109125">
        <dgm:presLayoutVars>
          <dgm:bulletEnabled val="1"/>
        </dgm:presLayoutVars>
      </dgm:prSet>
      <dgm:spPr/>
    </dgm:pt>
    <dgm:pt modelId="{02E2AF63-609B-489C-9339-7EDF13D4F612}" type="pres">
      <dgm:prSet presAssocID="{7BEFF43A-8BE3-4E51-9811-86C0663F541E}" presName="sp" presStyleCnt="0"/>
      <dgm:spPr/>
    </dgm:pt>
    <dgm:pt modelId="{22705D56-A84D-4AB0-BA2E-8DA27C2C150A}" type="pres">
      <dgm:prSet presAssocID="{F0E213B6-307B-43DC-90AC-4FD611160847}" presName="linNode" presStyleCnt="0"/>
      <dgm:spPr/>
    </dgm:pt>
    <dgm:pt modelId="{73BE57C8-294C-48B9-8F61-3D81E19ABDF1}" type="pres">
      <dgm:prSet presAssocID="{F0E213B6-307B-43DC-90AC-4FD611160847}" presName="parentText" presStyleLbl="node1" presStyleIdx="1" presStyleCnt="4" custScaleX="63680">
        <dgm:presLayoutVars>
          <dgm:chMax val="1"/>
          <dgm:bulletEnabled val="1"/>
        </dgm:presLayoutVars>
      </dgm:prSet>
      <dgm:spPr/>
    </dgm:pt>
    <dgm:pt modelId="{D4BC5AE8-6C20-46E2-8733-B5E59F2CFCBD}" type="pres">
      <dgm:prSet presAssocID="{F0E213B6-307B-43DC-90AC-4FD611160847}" presName="descendantText" presStyleLbl="alignAccFollowNode1" presStyleIdx="1" presStyleCnt="4" custScaleY="109125">
        <dgm:presLayoutVars>
          <dgm:bulletEnabled val="1"/>
        </dgm:presLayoutVars>
      </dgm:prSet>
      <dgm:spPr/>
    </dgm:pt>
    <dgm:pt modelId="{DDFEB9FA-7F01-441F-AA18-D48BE3779917}" type="pres">
      <dgm:prSet presAssocID="{D0512886-2C75-4E04-B627-29A716B99EF2}" presName="sp" presStyleCnt="0"/>
      <dgm:spPr/>
    </dgm:pt>
    <dgm:pt modelId="{7C66708D-375E-4875-B37D-74F7B9DBA8F3}" type="pres">
      <dgm:prSet presAssocID="{E0F9664E-0BA3-4632-9CD0-56224C9D48ED}" presName="linNode" presStyleCnt="0"/>
      <dgm:spPr/>
    </dgm:pt>
    <dgm:pt modelId="{816FAE73-CCC2-4FAD-A4A0-67C8A2B9E5B4}" type="pres">
      <dgm:prSet presAssocID="{E0F9664E-0BA3-4632-9CD0-56224C9D48ED}" presName="parentText" presStyleLbl="node1" presStyleIdx="2" presStyleCnt="4" custScaleX="63680">
        <dgm:presLayoutVars>
          <dgm:chMax val="1"/>
          <dgm:bulletEnabled val="1"/>
        </dgm:presLayoutVars>
      </dgm:prSet>
      <dgm:spPr/>
    </dgm:pt>
    <dgm:pt modelId="{5C58F5A7-AC39-4EE0-9C92-7EA224A871D8}" type="pres">
      <dgm:prSet presAssocID="{E0F9664E-0BA3-4632-9CD0-56224C9D48ED}" presName="descendantText" presStyleLbl="alignAccFollowNode1" presStyleIdx="2" presStyleCnt="4" custScaleY="109125">
        <dgm:presLayoutVars>
          <dgm:bulletEnabled val="1"/>
        </dgm:presLayoutVars>
      </dgm:prSet>
      <dgm:spPr/>
    </dgm:pt>
    <dgm:pt modelId="{971965F2-6179-4879-936D-59B30340F0B0}" type="pres">
      <dgm:prSet presAssocID="{164F8362-1243-43CC-8CF1-0340FEEE2F7E}" presName="sp" presStyleCnt="0"/>
      <dgm:spPr/>
    </dgm:pt>
    <dgm:pt modelId="{BF2BCEAA-E0E8-4660-8D97-28389E70804C}" type="pres">
      <dgm:prSet presAssocID="{22BF1E4A-6A44-4E77-978C-1E6C1D051976}" presName="linNode" presStyleCnt="0"/>
      <dgm:spPr/>
    </dgm:pt>
    <dgm:pt modelId="{E32E8D5E-4897-4CF3-A629-8CEB85E187CD}" type="pres">
      <dgm:prSet presAssocID="{22BF1E4A-6A44-4E77-978C-1E6C1D051976}" presName="parentText" presStyleLbl="node1" presStyleIdx="3" presStyleCnt="4" custScaleX="63680">
        <dgm:presLayoutVars>
          <dgm:chMax val="1"/>
          <dgm:bulletEnabled val="1"/>
        </dgm:presLayoutVars>
      </dgm:prSet>
      <dgm:spPr/>
    </dgm:pt>
    <dgm:pt modelId="{44138011-258E-4DBE-824B-A65B8AAB0173}" type="pres">
      <dgm:prSet presAssocID="{22BF1E4A-6A44-4E77-978C-1E6C1D051976}" presName="descendantText" presStyleLbl="alignAccFollowNode1" presStyleIdx="3" presStyleCnt="4" custScaleY="109125">
        <dgm:presLayoutVars>
          <dgm:bulletEnabled val="1"/>
        </dgm:presLayoutVars>
      </dgm:prSet>
      <dgm:spPr/>
    </dgm:pt>
  </dgm:ptLst>
  <dgm:cxnLst>
    <dgm:cxn modelId="{D0591A1D-24AB-409B-B244-4284CC110EAD}" srcId="{C0EFF801-0097-40E0-88FB-40A81FBE7432}" destId="{ABB0C10A-7CC7-444F-808F-0B32C529246F}" srcOrd="0" destOrd="0" parTransId="{2D8C4194-D82A-4097-93E2-98BB6822E824}" sibTransId="{7BEFF43A-8BE3-4E51-9811-86C0663F541E}"/>
    <dgm:cxn modelId="{5199F732-6EC9-4FB6-A428-64462BE75B34}" type="presOf" srcId="{80F9A33F-D13D-450F-A0B5-DB718A25FA6F}" destId="{44138011-258E-4DBE-824B-A65B8AAB0173}" srcOrd="0" destOrd="0" presId="urn:microsoft.com/office/officeart/2005/8/layout/vList5"/>
    <dgm:cxn modelId="{0EBB1A3C-87C5-43E2-930E-84BED626A1B0}" srcId="{C0EFF801-0097-40E0-88FB-40A81FBE7432}" destId="{F0E213B6-307B-43DC-90AC-4FD611160847}" srcOrd="1" destOrd="0" parTransId="{DF168188-80C3-4646-89BC-D5108239B70C}" sibTransId="{D0512886-2C75-4E04-B627-29A716B99EF2}"/>
    <dgm:cxn modelId="{CD9FB43D-40CF-441E-B740-1D7C1B6760EF}" srcId="{ABB0C10A-7CC7-444F-808F-0B32C529246F}" destId="{42631790-7360-4D6E-A524-E6213960850B}" srcOrd="0" destOrd="0" parTransId="{CD52052E-DAA4-453D-95DA-37ECAEB27C7C}" sibTransId="{ECB65181-C21B-4664-9801-AF87113CC52C}"/>
    <dgm:cxn modelId="{AA074E44-7505-46B7-B184-27DFD2381940}" type="presOf" srcId="{ABB0C10A-7CC7-444F-808F-0B32C529246F}" destId="{9C0D55DE-A5B8-4DEC-B3D3-BB900841B565}" srcOrd="0" destOrd="0" presId="urn:microsoft.com/office/officeart/2005/8/layout/vList5"/>
    <dgm:cxn modelId="{63EBC46A-7FF5-4AEE-A46A-730174DFFEBE}" type="presOf" srcId="{EEA662A2-9FAB-4363-AAFC-53A8BC2ABF6A}" destId="{5C58F5A7-AC39-4EE0-9C92-7EA224A871D8}" srcOrd="0" destOrd="0" presId="urn:microsoft.com/office/officeart/2005/8/layout/vList5"/>
    <dgm:cxn modelId="{0813406B-53D7-4FC9-8B11-E77943A7F38F}" type="presOf" srcId="{E0F9664E-0BA3-4632-9CD0-56224C9D48ED}" destId="{816FAE73-CCC2-4FAD-A4A0-67C8A2B9E5B4}" srcOrd="0" destOrd="0" presId="urn:microsoft.com/office/officeart/2005/8/layout/vList5"/>
    <dgm:cxn modelId="{17C24850-E691-475E-B13E-5286DFA0F740}" type="presOf" srcId="{F0E213B6-307B-43DC-90AC-4FD611160847}" destId="{73BE57C8-294C-48B9-8F61-3D81E19ABDF1}" srcOrd="0" destOrd="0" presId="urn:microsoft.com/office/officeart/2005/8/layout/vList5"/>
    <dgm:cxn modelId="{2D253371-AEE2-494E-BDA0-23C12C7D9594}" srcId="{E0F9664E-0BA3-4632-9CD0-56224C9D48ED}" destId="{E659EB86-4EE2-4902-A7E0-D25004ADA2EE}" srcOrd="1" destOrd="0" parTransId="{04D76396-FD4B-4B84-8255-D6F6C90DC15D}" sibTransId="{CB7B9383-EEEF-417A-852D-31EFF7738289}"/>
    <dgm:cxn modelId="{4EC4F456-9256-4E8A-8301-283F64EC36ED}" type="presOf" srcId="{83F81766-E677-4D51-81A1-728D93D83FFA}" destId="{D4BC5AE8-6C20-46E2-8733-B5E59F2CFCBD}" srcOrd="0" destOrd="1" presId="urn:microsoft.com/office/officeart/2005/8/layout/vList5"/>
    <dgm:cxn modelId="{AA504189-9B13-4431-9A46-0A659C6320C6}" srcId="{ABB0C10A-7CC7-444F-808F-0B32C529246F}" destId="{0B652777-1168-428E-BA06-1B17885D4BCA}" srcOrd="1" destOrd="0" parTransId="{72DD4B26-E94E-40F4-96F5-531C2189CFA6}" sibTransId="{34723EEC-9234-4A59-8622-CAAF6A4B9EDA}"/>
    <dgm:cxn modelId="{00E38C96-42C9-4EB9-B6D4-371BC545161F}" srcId="{C0EFF801-0097-40E0-88FB-40A81FBE7432}" destId="{22BF1E4A-6A44-4E77-978C-1E6C1D051976}" srcOrd="3" destOrd="0" parTransId="{28C3ADC5-4F07-4F53-B7F1-0D4B4ED18A62}" sibTransId="{30DC633F-7949-4579-93F0-7FB92EADE6CE}"/>
    <dgm:cxn modelId="{A9F1CEAB-6E27-4101-AD99-10CAE57C1985}" type="presOf" srcId="{42631790-7360-4D6E-A524-E6213960850B}" destId="{5D9630BD-B197-4F6F-8766-12B50D621472}" srcOrd="0" destOrd="0" presId="urn:microsoft.com/office/officeart/2005/8/layout/vList5"/>
    <dgm:cxn modelId="{6570EFB2-79CB-4F20-A519-385C664FFF95}" srcId="{C0EFF801-0097-40E0-88FB-40A81FBE7432}" destId="{E0F9664E-0BA3-4632-9CD0-56224C9D48ED}" srcOrd="2" destOrd="0" parTransId="{1146D7CB-711F-4D81-8E6D-B2E7ECF74771}" sibTransId="{164F8362-1243-43CC-8CF1-0340FEEE2F7E}"/>
    <dgm:cxn modelId="{541978BA-1A13-4BD4-AD6B-6BD3DE68F77C}" srcId="{F0E213B6-307B-43DC-90AC-4FD611160847}" destId="{1CA00709-D79A-4FB7-9ED5-C8B7BBC4AEF7}" srcOrd="0" destOrd="0" parTransId="{187C888C-F157-45EF-8D24-1CEBEF1D5165}" sibTransId="{20B7E5C7-FB74-461D-84D9-6C9F89A8A8ED}"/>
    <dgm:cxn modelId="{EC98B5BA-CDB8-4783-AF10-31BF3D6F008E}" type="presOf" srcId="{C0EFF801-0097-40E0-88FB-40A81FBE7432}" destId="{7D3710B4-E16F-4C52-ADD2-DEB62F08DC5F}" srcOrd="0" destOrd="0" presId="urn:microsoft.com/office/officeart/2005/8/layout/vList5"/>
    <dgm:cxn modelId="{3AC384C9-E624-420A-ACCE-156FBC9061CF}" type="presOf" srcId="{22BF1E4A-6A44-4E77-978C-1E6C1D051976}" destId="{E32E8D5E-4897-4CF3-A629-8CEB85E187CD}" srcOrd="0" destOrd="0" presId="urn:microsoft.com/office/officeart/2005/8/layout/vList5"/>
    <dgm:cxn modelId="{71BB16CB-3ACE-486B-BC2D-CD26395440D0}" type="presOf" srcId="{1CA00709-D79A-4FB7-9ED5-C8B7BBC4AEF7}" destId="{D4BC5AE8-6C20-46E2-8733-B5E59F2CFCBD}" srcOrd="0" destOrd="0" presId="urn:microsoft.com/office/officeart/2005/8/layout/vList5"/>
    <dgm:cxn modelId="{EFD17DCE-8D7F-4BF0-B9CA-82417733A5B6}" srcId="{22BF1E4A-6A44-4E77-978C-1E6C1D051976}" destId="{80F9A33F-D13D-450F-A0B5-DB718A25FA6F}" srcOrd="0" destOrd="0" parTransId="{22011FAF-15C6-42F3-BADB-1638F360B5FD}" sibTransId="{097CB6C5-B82D-46EC-A0D7-3380412A95BF}"/>
    <dgm:cxn modelId="{B50639D4-870D-41B6-BCEE-B1957631CAEB}" srcId="{E0F9664E-0BA3-4632-9CD0-56224C9D48ED}" destId="{EEA662A2-9FAB-4363-AAFC-53A8BC2ABF6A}" srcOrd="0" destOrd="0" parTransId="{7C690674-15D7-4FD4-84A7-AC061F6B910A}" sibTransId="{1BF290DD-07ED-4E02-BB33-9E631FA07340}"/>
    <dgm:cxn modelId="{F42010DD-B876-46F6-B2FC-5DB6B48C64AB}" type="presOf" srcId="{E659EB86-4EE2-4902-A7E0-D25004ADA2EE}" destId="{5C58F5A7-AC39-4EE0-9C92-7EA224A871D8}" srcOrd="0" destOrd="1" presId="urn:microsoft.com/office/officeart/2005/8/layout/vList5"/>
    <dgm:cxn modelId="{B3EF56DE-9418-46A9-8AEB-B68A16F21EC6}" srcId="{22BF1E4A-6A44-4E77-978C-1E6C1D051976}" destId="{1B2323EE-A7FA-49C5-9507-EF8EA4FD0B94}" srcOrd="1" destOrd="0" parTransId="{D326E159-00C0-4260-96AC-5E03047C0047}" sibTransId="{49E50394-5283-4F1F-A386-3583756D2C1D}"/>
    <dgm:cxn modelId="{DDF727E1-2222-4364-BA83-ED8FF4C12AA4}" type="presOf" srcId="{1B2323EE-A7FA-49C5-9507-EF8EA4FD0B94}" destId="{44138011-258E-4DBE-824B-A65B8AAB0173}" srcOrd="0" destOrd="1" presId="urn:microsoft.com/office/officeart/2005/8/layout/vList5"/>
    <dgm:cxn modelId="{1C7D79E6-648B-47B0-95AE-E8A57A5F4158}" type="presOf" srcId="{0B652777-1168-428E-BA06-1B17885D4BCA}" destId="{5D9630BD-B197-4F6F-8766-12B50D621472}" srcOrd="0" destOrd="1" presId="urn:microsoft.com/office/officeart/2005/8/layout/vList5"/>
    <dgm:cxn modelId="{F09756F8-E3AB-4CF7-B57C-88FB710D86FC}" srcId="{F0E213B6-307B-43DC-90AC-4FD611160847}" destId="{83F81766-E677-4D51-81A1-728D93D83FFA}" srcOrd="1" destOrd="0" parTransId="{B249BB90-289A-4A85-A6FA-2F200D6EA7A5}" sibTransId="{23E6E2DD-E52F-44D3-820A-FD3A62C6740D}"/>
    <dgm:cxn modelId="{7397CA71-905C-453A-AF6B-702C94DFFFA2}" type="presParOf" srcId="{7D3710B4-E16F-4C52-ADD2-DEB62F08DC5F}" destId="{A5953383-707A-4717-AB73-DC24996BECC2}" srcOrd="0" destOrd="0" presId="urn:microsoft.com/office/officeart/2005/8/layout/vList5"/>
    <dgm:cxn modelId="{0C2179DF-1FC0-4CA4-9E16-366D79A64CFD}" type="presParOf" srcId="{A5953383-707A-4717-AB73-DC24996BECC2}" destId="{9C0D55DE-A5B8-4DEC-B3D3-BB900841B565}" srcOrd="0" destOrd="0" presId="urn:microsoft.com/office/officeart/2005/8/layout/vList5"/>
    <dgm:cxn modelId="{88CEAABF-22F7-44F2-B5B9-352BDE8C1042}" type="presParOf" srcId="{A5953383-707A-4717-AB73-DC24996BECC2}" destId="{5D9630BD-B197-4F6F-8766-12B50D621472}" srcOrd="1" destOrd="0" presId="urn:microsoft.com/office/officeart/2005/8/layout/vList5"/>
    <dgm:cxn modelId="{BBFEA571-B29A-44A9-8F74-98A160B35922}" type="presParOf" srcId="{7D3710B4-E16F-4C52-ADD2-DEB62F08DC5F}" destId="{02E2AF63-609B-489C-9339-7EDF13D4F612}" srcOrd="1" destOrd="0" presId="urn:microsoft.com/office/officeart/2005/8/layout/vList5"/>
    <dgm:cxn modelId="{7FB018DF-67CD-4A12-ACCB-32671B019203}" type="presParOf" srcId="{7D3710B4-E16F-4C52-ADD2-DEB62F08DC5F}" destId="{22705D56-A84D-4AB0-BA2E-8DA27C2C150A}" srcOrd="2" destOrd="0" presId="urn:microsoft.com/office/officeart/2005/8/layout/vList5"/>
    <dgm:cxn modelId="{F1D650DD-50CD-4B9C-BE11-8E238FBCDCF0}" type="presParOf" srcId="{22705D56-A84D-4AB0-BA2E-8DA27C2C150A}" destId="{73BE57C8-294C-48B9-8F61-3D81E19ABDF1}" srcOrd="0" destOrd="0" presId="urn:microsoft.com/office/officeart/2005/8/layout/vList5"/>
    <dgm:cxn modelId="{9AB184CF-13BB-4220-83BF-ADE526E37F18}" type="presParOf" srcId="{22705D56-A84D-4AB0-BA2E-8DA27C2C150A}" destId="{D4BC5AE8-6C20-46E2-8733-B5E59F2CFCBD}" srcOrd="1" destOrd="0" presId="urn:microsoft.com/office/officeart/2005/8/layout/vList5"/>
    <dgm:cxn modelId="{6715CAD8-E1AD-46A4-99CF-4AF8C533FB32}" type="presParOf" srcId="{7D3710B4-E16F-4C52-ADD2-DEB62F08DC5F}" destId="{DDFEB9FA-7F01-441F-AA18-D48BE3779917}" srcOrd="3" destOrd="0" presId="urn:microsoft.com/office/officeart/2005/8/layout/vList5"/>
    <dgm:cxn modelId="{E2EAFA0A-6BA0-402E-AE89-84BDF5C9BFD8}" type="presParOf" srcId="{7D3710B4-E16F-4C52-ADD2-DEB62F08DC5F}" destId="{7C66708D-375E-4875-B37D-74F7B9DBA8F3}" srcOrd="4" destOrd="0" presId="urn:microsoft.com/office/officeart/2005/8/layout/vList5"/>
    <dgm:cxn modelId="{E5F341DD-C62C-40C3-A848-290B5D00394E}" type="presParOf" srcId="{7C66708D-375E-4875-B37D-74F7B9DBA8F3}" destId="{816FAE73-CCC2-4FAD-A4A0-67C8A2B9E5B4}" srcOrd="0" destOrd="0" presId="urn:microsoft.com/office/officeart/2005/8/layout/vList5"/>
    <dgm:cxn modelId="{AE60E81E-C96B-4266-AF35-D2EFC769DB95}" type="presParOf" srcId="{7C66708D-375E-4875-B37D-74F7B9DBA8F3}" destId="{5C58F5A7-AC39-4EE0-9C92-7EA224A871D8}" srcOrd="1" destOrd="0" presId="urn:microsoft.com/office/officeart/2005/8/layout/vList5"/>
    <dgm:cxn modelId="{0AC16EE2-D15A-4F0A-8D76-05A9F062CD0D}" type="presParOf" srcId="{7D3710B4-E16F-4C52-ADD2-DEB62F08DC5F}" destId="{971965F2-6179-4879-936D-59B30340F0B0}" srcOrd="5" destOrd="0" presId="urn:microsoft.com/office/officeart/2005/8/layout/vList5"/>
    <dgm:cxn modelId="{06FADDDF-53BF-491B-89A5-310B108FCB12}" type="presParOf" srcId="{7D3710B4-E16F-4C52-ADD2-DEB62F08DC5F}" destId="{BF2BCEAA-E0E8-4660-8D97-28389E70804C}" srcOrd="6" destOrd="0" presId="urn:microsoft.com/office/officeart/2005/8/layout/vList5"/>
    <dgm:cxn modelId="{7039C5F1-E291-4177-B236-D526C12D073C}" type="presParOf" srcId="{BF2BCEAA-E0E8-4660-8D97-28389E70804C}" destId="{E32E8D5E-4897-4CF3-A629-8CEB85E187CD}" srcOrd="0" destOrd="0" presId="urn:microsoft.com/office/officeart/2005/8/layout/vList5"/>
    <dgm:cxn modelId="{CCCBB6C5-467D-4300-B57F-EEDA4E553B30}" type="presParOf" srcId="{BF2BCEAA-E0E8-4660-8D97-28389E70804C}" destId="{44138011-258E-4DBE-824B-A65B8AAB017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F36980-669B-4171-857A-AB202FF3B331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66514F-12AC-4124-8290-5233191CD081}">
      <dgm:prSet phldrT="[Text]"/>
      <dgm:spPr/>
      <dgm:t>
        <a:bodyPr/>
        <a:lstStyle/>
        <a:p>
          <a:r>
            <a:rPr lang="en-US" b="1"/>
            <a:t>Scholar-Sorter</a:t>
          </a:r>
        </a:p>
      </dgm:t>
    </dgm:pt>
    <dgm:pt modelId="{D7FA43C5-F7F8-4DA4-B381-434B26658596}" type="parTrans" cxnId="{93110B2A-F265-41E3-9DA9-C32905A171DD}">
      <dgm:prSet/>
      <dgm:spPr/>
      <dgm:t>
        <a:bodyPr/>
        <a:lstStyle/>
        <a:p>
          <a:endParaRPr lang="en-US"/>
        </a:p>
      </dgm:t>
    </dgm:pt>
    <dgm:pt modelId="{4233B160-7BA9-45F2-81A4-9C84046DB374}" type="sibTrans" cxnId="{93110B2A-F265-41E3-9DA9-C32905A171DD}">
      <dgm:prSet/>
      <dgm:spPr/>
      <dgm:t>
        <a:bodyPr/>
        <a:lstStyle/>
        <a:p>
          <a:endParaRPr lang="en-US"/>
        </a:p>
      </dgm:t>
    </dgm:pt>
    <dgm:pt modelId="{3B3F10A7-C3D5-4CEA-B6AC-172B988FF76F}">
      <dgm:prSet phldrT="[Text]" custT="1"/>
      <dgm:spPr/>
      <dgm:t>
        <a:bodyPr/>
        <a:lstStyle/>
        <a:p>
          <a:r>
            <a:rPr lang="en-US" sz="4400"/>
            <a:t>A specialized tool designed to automate and simplify the process of finding scholarships.</a:t>
          </a:r>
        </a:p>
      </dgm:t>
    </dgm:pt>
    <dgm:pt modelId="{889C2FAB-B7BC-4302-AA35-E8DFD59C91C4}" type="parTrans" cxnId="{027ED7AB-BBC2-4D19-A6BE-F6E94DBD2DBA}">
      <dgm:prSet/>
      <dgm:spPr/>
      <dgm:t>
        <a:bodyPr/>
        <a:lstStyle/>
        <a:p>
          <a:endParaRPr lang="en-US"/>
        </a:p>
      </dgm:t>
    </dgm:pt>
    <dgm:pt modelId="{60C9355C-9367-4C6D-9246-55E354568243}" type="sibTrans" cxnId="{027ED7AB-BBC2-4D19-A6BE-F6E94DBD2DBA}">
      <dgm:prSet/>
      <dgm:spPr/>
      <dgm:t>
        <a:bodyPr/>
        <a:lstStyle/>
        <a:p>
          <a:endParaRPr lang="en-US"/>
        </a:p>
      </dgm:t>
    </dgm:pt>
    <dgm:pt modelId="{7A296836-981F-4A7D-8AEF-1252CEB589B0}">
      <dgm:prSet phldrT="[Text]" custT="1"/>
      <dgm:spPr/>
      <dgm:t>
        <a:bodyPr/>
        <a:lstStyle/>
        <a:p>
          <a:pPr rtl="0"/>
          <a:r>
            <a:rPr lang="en-US" sz="4400"/>
            <a:t>Utilizes web scraping technology to gather and organize scholarship information from </a:t>
          </a:r>
          <a:r>
            <a:rPr lang="en-US" sz="4400">
              <a:latin typeface="Arial" panose="020B0604020202020204"/>
            </a:rPr>
            <a:t>Scholarship America</a:t>
          </a:r>
          <a:endParaRPr lang="en-US" sz="4400"/>
        </a:p>
      </dgm:t>
    </dgm:pt>
    <dgm:pt modelId="{EBEB6798-B889-4B4D-9036-11F382805DEA}" type="parTrans" cxnId="{E669CE97-5EAD-4E32-A785-D04EA8354D4F}">
      <dgm:prSet/>
      <dgm:spPr/>
      <dgm:t>
        <a:bodyPr/>
        <a:lstStyle/>
        <a:p>
          <a:endParaRPr lang="en-US"/>
        </a:p>
      </dgm:t>
    </dgm:pt>
    <dgm:pt modelId="{7EAE9353-EB6B-417C-8DAC-23406E456325}" type="sibTrans" cxnId="{E669CE97-5EAD-4E32-A785-D04EA8354D4F}">
      <dgm:prSet/>
      <dgm:spPr/>
      <dgm:t>
        <a:bodyPr/>
        <a:lstStyle/>
        <a:p>
          <a:endParaRPr lang="en-US"/>
        </a:p>
      </dgm:t>
    </dgm:pt>
    <dgm:pt modelId="{E082501D-6685-40F6-808E-C0E43110C0EB}" type="pres">
      <dgm:prSet presAssocID="{17F36980-669B-4171-857A-AB202FF3B33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B112BDC-D4EA-4A0D-A7BA-01F3CCCFE55F}" type="pres">
      <dgm:prSet presAssocID="{5966514F-12AC-4124-8290-5233191CD081}" presName="vertOne" presStyleCnt="0"/>
      <dgm:spPr/>
    </dgm:pt>
    <dgm:pt modelId="{DE0CAC35-3C94-4B13-9F6F-2578DDE64FAB}" type="pres">
      <dgm:prSet presAssocID="{5966514F-12AC-4124-8290-5233191CD081}" presName="txOne" presStyleLbl="node0" presStyleIdx="0" presStyleCnt="1">
        <dgm:presLayoutVars>
          <dgm:chPref val="3"/>
        </dgm:presLayoutVars>
      </dgm:prSet>
      <dgm:spPr/>
    </dgm:pt>
    <dgm:pt modelId="{B4E6CE1A-15C3-49C1-9E01-E4BDF2C80533}" type="pres">
      <dgm:prSet presAssocID="{5966514F-12AC-4124-8290-5233191CD081}" presName="parTransOne" presStyleCnt="0"/>
      <dgm:spPr/>
    </dgm:pt>
    <dgm:pt modelId="{DB3E45F9-41AA-4EB9-8C05-6B08F6CCD502}" type="pres">
      <dgm:prSet presAssocID="{5966514F-12AC-4124-8290-5233191CD081}" presName="horzOne" presStyleCnt="0"/>
      <dgm:spPr/>
    </dgm:pt>
    <dgm:pt modelId="{1528E422-2526-4139-983C-DE723E1D4E6B}" type="pres">
      <dgm:prSet presAssocID="{3B3F10A7-C3D5-4CEA-B6AC-172B988FF76F}" presName="vertTwo" presStyleCnt="0"/>
      <dgm:spPr/>
    </dgm:pt>
    <dgm:pt modelId="{9A7FFC45-5EBE-4B8D-9887-E4076A6CBFFD}" type="pres">
      <dgm:prSet presAssocID="{3B3F10A7-C3D5-4CEA-B6AC-172B988FF76F}" presName="txTwo" presStyleLbl="node2" presStyleIdx="0" presStyleCnt="1">
        <dgm:presLayoutVars>
          <dgm:chPref val="3"/>
        </dgm:presLayoutVars>
      </dgm:prSet>
      <dgm:spPr/>
    </dgm:pt>
    <dgm:pt modelId="{BC8BD736-4C6A-4904-984A-3EBA491BF7BD}" type="pres">
      <dgm:prSet presAssocID="{3B3F10A7-C3D5-4CEA-B6AC-172B988FF76F}" presName="parTransTwo" presStyleCnt="0"/>
      <dgm:spPr/>
    </dgm:pt>
    <dgm:pt modelId="{9CAF7C3E-8A27-4B18-B01D-57EFD298C429}" type="pres">
      <dgm:prSet presAssocID="{3B3F10A7-C3D5-4CEA-B6AC-172B988FF76F}" presName="horzTwo" presStyleCnt="0"/>
      <dgm:spPr/>
    </dgm:pt>
    <dgm:pt modelId="{06352B7D-0E4D-4FF3-B0F0-451F8A291F1C}" type="pres">
      <dgm:prSet presAssocID="{7A296836-981F-4A7D-8AEF-1252CEB589B0}" presName="vertThree" presStyleCnt="0"/>
      <dgm:spPr/>
    </dgm:pt>
    <dgm:pt modelId="{345B9D62-4DE7-4AA7-9E13-A8307EC276A3}" type="pres">
      <dgm:prSet presAssocID="{7A296836-981F-4A7D-8AEF-1252CEB589B0}" presName="txThree" presStyleLbl="node3" presStyleIdx="0" presStyleCnt="1">
        <dgm:presLayoutVars>
          <dgm:chPref val="3"/>
        </dgm:presLayoutVars>
      </dgm:prSet>
      <dgm:spPr/>
    </dgm:pt>
    <dgm:pt modelId="{F5886D4B-72D7-4181-8796-90898D7DC3A6}" type="pres">
      <dgm:prSet presAssocID="{7A296836-981F-4A7D-8AEF-1252CEB589B0}" presName="horzThree" presStyleCnt="0"/>
      <dgm:spPr/>
    </dgm:pt>
  </dgm:ptLst>
  <dgm:cxnLst>
    <dgm:cxn modelId="{AB69B214-D273-4D2C-91CB-774D78A1EA65}" type="presOf" srcId="{5966514F-12AC-4124-8290-5233191CD081}" destId="{DE0CAC35-3C94-4B13-9F6F-2578DDE64FAB}" srcOrd="0" destOrd="0" presId="urn:microsoft.com/office/officeart/2005/8/layout/hierarchy4"/>
    <dgm:cxn modelId="{93110B2A-F265-41E3-9DA9-C32905A171DD}" srcId="{17F36980-669B-4171-857A-AB202FF3B331}" destId="{5966514F-12AC-4124-8290-5233191CD081}" srcOrd="0" destOrd="0" parTransId="{D7FA43C5-F7F8-4DA4-B381-434B26658596}" sibTransId="{4233B160-7BA9-45F2-81A4-9C84046DB374}"/>
    <dgm:cxn modelId="{E15BDA3A-D8DD-407C-B142-A5AD7126FE94}" type="presOf" srcId="{17F36980-669B-4171-857A-AB202FF3B331}" destId="{E082501D-6685-40F6-808E-C0E43110C0EB}" srcOrd="0" destOrd="0" presId="urn:microsoft.com/office/officeart/2005/8/layout/hierarchy4"/>
    <dgm:cxn modelId="{A29C385B-3611-4F4C-9D79-543D144EB4EF}" type="presOf" srcId="{7A296836-981F-4A7D-8AEF-1252CEB589B0}" destId="{345B9D62-4DE7-4AA7-9E13-A8307EC276A3}" srcOrd="0" destOrd="0" presId="urn:microsoft.com/office/officeart/2005/8/layout/hierarchy4"/>
    <dgm:cxn modelId="{DCA9F14E-042F-4023-A8D8-266517F2DD27}" type="presOf" srcId="{3B3F10A7-C3D5-4CEA-B6AC-172B988FF76F}" destId="{9A7FFC45-5EBE-4B8D-9887-E4076A6CBFFD}" srcOrd="0" destOrd="0" presId="urn:microsoft.com/office/officeart/2005/8/layout/hierarchy4"/>
    <dgm:cxn modelId="{E669CE97-5EAD-4E32-A785-D04EA8354D4F}" srcId="{3B3F10A7-C3D5-4CEA-B6AC-172B988FF76F}" destId="{7A296836-981F-4A7D-8AEF-1252CEB589B0}" srcOrd="0" destOrd="0" parTransId="{EBEB6798-B889-4B4D-9036-11F382805DEA}" sibTransId="{7EAE9353-EB6B-417C-8DAC-23406E456325}"/>
    <dgm:cxn modelId="{027ED7AB-BBC2-4D19-A6BE-F6E94DBD2DBA}" srcId="{5966514F-12AC-4124-8290-5233191CD081}" destId="{3B3F10A7-C3D5-4CEA-B6AC-172B988FF76F}" srcOrd="0" destOrd="0" parTransId="{889C2FAB-B7BC-4302-AA35-E8DFD59C91C4}" sibTransId="{60C9355C-9367-4C6D-9246-55E354568243}"/>
    <dgm:cxn modelId="{9206A122-5554-42CE-8321-EAE9EC814009}" type="presParOf" srcId="{E082501D-6685-40F6-808E-C0E43110C0EB}" destId="{BB112BDC-D4EA-4A0D-A7BA-01F3CCCFE55F}" srcOrd="0" destOrd="0" presId="urn:microsoft.com/office/officeart/2005/8/layout/hierarchy4"/>
    <dgm:cxn modelId="{B3084953-45DF-458F-8059-08447887727D}" type="presParOf" srcId="{BB112BDC-D4EA-4A0D-A7BA-01F3CCCFE55F}" destId="{DE0CAC35-3C94-4B13-9F6F-2578DDE64FAB}" srcOrd="0" destOrd="0" presId="urn:microsoft.com/office/officeart/2005/8/layout/hierarchy4"/>
    <dgm:cxn modelId="{B4E29DD8-E966-491D-838C-27A624A618F6}" type="presParOf" srcId="{BB112BDC-D4EA-4A0D-A7BA-01F3CCCFE55F}" destId="{B4E6CE1A-15C3-49C1-9E01-E4BDF2C80533}" srcOrd="1" destOrd="0" presId="urn:microsoft.com/office/officeart/2005/8/layout/hierarchy4"/>
    <dgm:cxn modelId="{50C6E96D-7E7E-460E-8388-332B99ECDE77}" type="presParOf" srcId="{BB112BDC-D4EA-4A0D-A7BA-01F3CCCFE55F}" destId="{DB3E45F9-41AA-4EB9-8C05-6B08F6CCD502}" srcOrd="2" destOrd="0" presId="urn:microsoft.com/office/officeart/2005/8/layout/hierarchy4"/>
    <dgm:cxn modelId="{AE40B2E6-59F0-453B-81D3-E11DBD8E62C9}" type="presParOf" srcId="{DB3E45F9-41AA-4EB9-8C05-6B08F6CCD502}" destId="{1528E422-2526-4139-983C-DE723E1D4E6B}" srcOrd="0" destOrd="0" presId="urn:microsoft.com/office/officeart/2005/8/layout/hierarchy4"/>
    <dgm:cxn modelId="{A3F2422F-C727-42B2-8F46-D57AD875FF71}" type="presParOf" srcId="{1528E422-2526-4139-983C-DE723E1D4E6B}" destId="{9A7FFC45-5EBE-4B8D-9887-E4076A6CBFFD}" srcOrd="0" destOrd="0" presId="urn:microsoft.com/office/officeart/2005/8/layout/hierarchy4"/>
    <dgm:cxn modelId="{A5A29E69-76C0-4F14-B652-227E4ED6DC7F}" type="presParOf" srcId="{1528E422-2526-4139-983C-DE723E1D4E6B}" destId="{BC8BD736-4C6A-4904-984A-3EBA491BF7BD}" srcOrd="1" destOrd="0" presId="urn:microsoft.com/office/officeart/2005/8/layout/hierarchy4"/>
    <dgm:cxn modelId="{8E3FDA08-30D6-4F52-87FB-434968B6A969}" type="presParOf" srcId="{1528E422-2526-4139-983C-DE723E1D4E6B}" destId="{9CAF7C3E-8A27-4B18-B01D-57EFD298C429}" srcOrd="2" destOrd="0" presId="urn:microsoft.com/office/officeart/2005/8/layout/hierarchy4"/>
    <dgm:cxn modelId="{12E1D671-B64E-4082-8C2E-815A2B0C037B}" type="presParOf" srcId="{9CAF7C3E-8A27-4B18-B01D-57EFD298C429}" destId="{06352B7D-0E4D-4FF3-B0F0-451F8A291F1C}" srcOrd="0" destOrd="0" presId="urn:microsoft.com/office/officeart/2005/8/layout/hierarchy4"/>
    <dgm:cxn modelId="{B2929ADA-B0AA-4C1D-9FC6-E265218E7F40}" type="presParOf" srcId="{06352B7D-0E4D-4FF3-B0F0-451F8A291F1C}" destId="{345B9D62-4DE7-4AA7-9E13-A8307EC276A3}" srcOrd="0" destOrd="0" presId="urn:microsoft.com/office/officeart/2005/8/layout/hierarchy4"/>
    <dgm:cxn modelId="{D86C73C6-7AB4-42B4-9600-93F3CACDEAE2}" type="presParOf" srcId="{06352B7D-0E4D-4FF3-B0F0-451F8A291F1C}" destId="{F5886D4B-72D7-4181-8796-90898D7DC3A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630BD-B197-4F6F-8766-12B50D621472}">
      <dsp:nvSpPr>
        <dsp:cNvPr id="0" name=""/>
        <dsp:cNvSpPr/>
      </dsp:nvSpPr>
      <dsp:spPr>
        <a:xfrm rot="5400000">
          <a:off x="9788811" y="-4531601"/>
          <a:ext cx="1794422" cy="1112721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900" b="0" i="0" kern="1200">
              <a:latin typeface="Arial" panose="020B0604020202020204"/>
            </a:rPr>
            <a:t>Vast</a:t>
          </a:r>
          <a:r>
            <a:rPr lang="en-US" sz="2900" b="0" i="0" kern="1200"/>
            <a:t> amounts of</a:t>
          </a:r>
          <a:r>
            <a:rPr lang="en-US" sz="2900" b="0" i="0" kern="1200">
              <a:latin typeface="Arial" panose="020B0604020202020204"/>
            </a:rPr>
            <a:t> scholarship</a:t>
          </a:r>
          <a:r>
            <a:rPr lang="en-US" sz="2900" b="0" i="0" kern="1200"/>
            <a:t> information</a:t>
          </a:r>
          <a:r>
            <a:rPr lang="en-US" sz="2900" b="0" i="0" kern="1200">
              <a:latin typeface="Arial" panose="020B0604020202020204"/>
            </a:rPr>
            <a:t> with various</a:t>
          </a:r>
          <a:r>
            <a:rPr lang="en-US" sz="2900" b="0" i="0" kern="1200"/>
            <a:t> deadlines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900" b="0" i="0" kern="1200">
              <a:latin typeface="Arial" panose="020B0604020202020204"/>
            </a:rPr>
            <a:t>Daunting</a:t>
          </a:r>
          <a:r>
            <a:rPr lang="en-US" sz="2900" b="0" i="0" kern="1200"/>
            <a:t> and time-consuming task, especially for students from underprivileged backgrounds</a:t>
          </a:r>
          <a:endParaRPr lang="en-US" sz="2900" kern="1200"/>
        </a:p>
      </dsp:txBody>
      <dsp:txXfrm rot="-5400000">
        <a:off x="5122414" y="222392"/>
        <a:ext cx="11039621" cy="1619230"/>
      </dsp:txXfrm>
    </dsp:sp>
    <dsp:sp modelId="{9C0D55DE-A5B8-4DEC-B3D3-BB900841B565}">
      <dsp:nvSpPr>
        <dsp:cNvPr id="0" name=""/>
        <dsp:cNvSpPr/>
      </dsp:nvSpPr>
      <dsp:spPr>
        <a:xfrm>
          <a:off x="1136645" y="4273"/>
          <a:ext cx="3985769" cy="2055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104775" rIns="209550" bIns="104775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Challenge</a:t>
          </a:r>
        </a:p>
      </dsp:txBody>
      <dsp:txXfrm>
        <a:off x="1236985" y="104613"/>
        <a:ext cx="3785089" cy="1854786"/>
      </dsp:txXfrm>
    </dsp:sp>
    <dsp:sp modelId="{D4BC5AE8-6C20-46E2-8733-B5E59F2CFCBD}">
      <dsp:nvSpPr>
        <dsp:cNvPr id="0" name=""/>
        <dsp:cNvSpPr/>
      </dsp:nvSpPr>
      <dsp:spPr>
        <a:xfrm rot="5400000">
          <a:off x="9788811" y="-2373361"/>
          <a:ext cx="1794422" cy="1112721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0" i="0" kern="1200"/>
            <a:t>Stressful and decreased focus on studies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0" i="0" kern="1200"/>
            <a:t>Educational inequality</a:t>
          </a:r>
          <a:endParaRPr lang="en-US" sz="2900" kern="1200"/>
        </a:p>
      </dsp:txBody>
      <dsp:txXfrm rot="-5400000">
        <a:off x="5122414" y="2380632"/>
        <a:ext cx="11039621" cy="1619230"/>
      </dsp:txXfrm>
    </dsp:sp>
    <dsp:sp modelId="{73BE57C8-294C-48B9-8F61-3D81E19ABDF1}">
      <dsp:nvSpPr>
        <dsp:cNvPr id="0" name=""/>
        <dsp:cNvSpPr/>
      </dsp:nvSpPr>
      <dsp:spPr>
        <a:xfrm>
          <a:off x="1136645" y="2162513"/>
          <a:ext cx="3985769" cy="2055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104775" rIns="209550" bIns="104775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Impact</a:t>
          </a:r>
        </a:p>
      </dsp:txBody>
      <dsp:txXfrm>
        <a:off x="1236985" y="2262853"/>
        <a:ext cx="3785089" cy="1854786"/>
      </dsp:txXfrm>
    </dsp:sp>
    <dsp:sp modelId="{5C58F5A7-AC39-4EE0-9C92-7EA224A871D8}">
      <dsp:nvSpPr>
        <dsp:cNvPr id="0" name=""/>
        <dsp:cNvSpPr/>
      </dsp:nvSpPr>
      <dsp:spPr>
        <a:xfrm rot="5400000">
          <a:off x="9788811" y="-215121"/>
          <a:ext cx="1794422" cy="1112721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900" kern="1200">
              <a:latin typeface="Arial" panose="020B0604020202020204"/>
            </a:rPr>
            <a:t>No optimized and comprehensive tools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900" b="0" i="0" kern="1200">
              <a:latin typeface="Arial" panose="020B0604020202020204"/>
            </a:rPr>
            <a:t>Lack</a:t>
          </a:r>
          <a:r>
            <a:rPr lang="en-US" sz="2900" b="0" i="0" kern="1200"/>
            <a:t> personalized filtering options</a:t>
          </a:r>
          <a:endParaRPr lang="en-US" sz="2900" kern="1200"/>
        </a:p>
      </dsp:txBody>
      <dsp:txXfrm rot="-5400000">
        <a:off x="5122414" y="4538872"/>
        <a:ext cx="11039621" cy="1619230"/>
      </dsp:txXfrm>
    </dsp:sp>
    <dsp:sp modelId="{816FAE73-CCC2-4FAD-A4A0-67C8A2B9E5B4}">
      <dsp:nvSpPr>
        <dsp:cNvPr id="0" name=""/>
        <dsp:cNvSpPr/>
      </dsp:nvSpPr>
      <dsp:spPr>
        <a:xfrm>
          <a:off x="1136645" y="4320753"/>
          <a:ext cx="3985769" cy="2055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104775" rIns="209550" bIns="104775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Current Solutions</a:t>
          </a:r>
        </a:p>
      </dsp:txBody>
      <dsp:txXfrm>
        <a:off x="1236985" y="4421093"/>
        <a:ext cx="3785089" cy="1854786"/>
      </dsp:txXfrm>
    </dsp:sp>
    <dsp:sp modelId="{44138011-258E-4DBE-824B-A65B8AAB0173}">
      <dsp:nvSpPr>
        <dsp:cNvPr id="0" name=""/>
        <dsp:cNvSpPr/>
      </dsp:nvSpPr>
      <dsp:spPr>
        <a:xfrm rot="5400000">
          <a:off x="9788811" y="1943118"/>
          <a:ext cx="1794422" cy="1112721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900" b="0" i="0" kern="1200">
              <a:latin typeface="Arial" panose="020B0604020202020204"/>
            </a:rPr>
            <a:t>More</a:t>
          </a:r>
          <a:r>
            <a:rPr lang="en-US" sz="2900" b="0" i="0" kern="1200"/>
            <a:t> efficient, user-friendly tool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900" b="0" i="0" kern="1200">
              <a:latin typeface="Arial" panose="020B0604020202020204"/>
            </a:rPr>
            <a:t>Tailored</a:t>
          </a:r>
          <a:r>
            <a:rPr lang="en-US" sz="2900" b="0" i="0" kern="1200"/>
            <a:t> filtering, automate data gathering, and easily digestible format</a:t>
          </a:r>
          <a:endParaRPr lang="en-US" sz="2900" kern="1200"/>
        </a:p>
      </dsp:txBody>
      <dsp:txXfrm rot="-5400000">
        <a:off x="5122414" y="6697111"/>
        <a:ext cx="11039621" cy="1619230"/>
      </dsp:txXfrm>
    </dsp:sp>
    <dsp:sp modelId="{E32E8D5E-4897-4CF3-A629-8CEB85E187CD}">
      <dsp:nvSpPr>
        <dsp:cNvPr id="0" name=""/>
        <dsp:cNvSpPr/>
      </dsp:nvSpPr>
      <dsp:spPr>
        <a:xfrm>
          <a:off x="1136645" y="6478993"/>
          <a:ext cx="3985769" cy="2055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104775" rIns="209550" bIns="104775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Need</a:t>
          </a:r>
        </a:p>
      </dsp:txBody>
      <dsp:txXfrm>
        <a:off x="1236985" y="6579333"/>
        <a:ext cx="3785089" cy="18547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CAC35-3C94-4B13-9F6F-2578DDE64FAB}">
      <dsp:nvSpPr>
        <dsp:cNvPr id="0" name=""/>
        <dsp:cNvSpPr/>
      </dsp:nvSpPr>
      <dsp:spPr>
        <a:xfrm>
          <a:off x="6451" y="4711"/>
          <a:ext cx="13200443" cy="2490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/>
            <a:t>Scholar-Sorter</a:t>
          </a:r>
        </a:p>
      </dsp:txBody>
      <dsp:txXfrm>
        <a:off x="79405" y="77665"/>
        <a:ext cx="13054535" cy="2344927"/>
      </dsp:txXfrm>
    </dsp:sp>
    <dsp:sp modelId="{9A7FFC45-5EBE-4B8D-9887-E4076A6CBFFD}">
      <dsp:nvSpPr>
        <dsp:cNvPr id="0" name=""/>
        <dsp:cNvSpPr/>
      </dsp:nvSpPr>
      <dsp:spPr>
        <a:xfrm>
          <a:off x="6451" y="2727503"/>
          <a:ext cx="13200443" cy="2490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A specialized tool designed to automate and simplify the process of finding scholarships.</a:t>
          </a:r>
        </a:p>
      </dsp:txBody>
      <dsp:txXfrm>
        <a:off x="79405" y="2800457"/>
        <a:ext cx="13054535" cy="2344927"/>
      </dsp:txXfrm>
    </dsp:sp>
    <dsp:sp modelId="{345B9D62-4DE7-4AA7-9E13-A8307EC276A3}">
      <dsp:nvSpPr>
        <dsp:cNvPr id="0" name=""/>
        <dsp:cNvSpPr/>
      </dsp:nvSpPr>
      <dsp:spPr>
        <a:xfrm>
          <a:off x="6451" y="5450294"/>
          <a:ext cx="13200443" cy="2490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Utilizes web scraping technology to gather and organize scholarship information from </a:t>
          </a:r>
          <a:r>
            <a:rPr lang="en-US" sz="4400" kern="1200">
              <a:latin typeface="Arial" panose="020B0604020202020204"/>
            </a:rPr>
            <a:t>Scholarship America</a:t>
          </a:r>
          <a:endParaRPr lang="en-US" sz="4400" kern="1200"/>
        </a:p>
      </dsp:txBody>
      <dsp:txXfrm>
        <a:off x="79405" y="5523248"/>
        <a:ext cx="13054535" cy="23449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4AEE36F3-B089-8746-A9FC-0AC7E9C42EFA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822A4FA1-3BA7-AE4A-9D15-B4A5C51EA5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Halil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265DF-0513-614A-BADE-6DDBD7122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14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Tofik and Halil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A4FA1-3BA7-AE4A-9D15-B4A5C51EA57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10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Tofik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A4FA1-3BA7-AE4A-9D15-B4A5C51EA57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84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Tofik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A4FA1-3BA7-AE4A-9D15-B4A5C51EA57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14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Halil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A4FA1-3BA7-AE4A-9D15-B4A5C51EA57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64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Halil</a:t>
            </a:r>
          </a:p>
          <a:p>
            <a:endParaRPr lang="en-US"/>
          </a:p>
          <a:p>
            <a:r>
              <a:rPr lang="en-US"/>
              <a:t>There is a extremely vast amount of scholarships throughout the internet</a:t>
            </a:r>
          </a:p>
          <a:p>
            <a:r>
              <a:rPr lang="en-US"/>
              <a:t>PARTICULAR</a:t>
            </a:r>
          </a:p>
          <a:p>
            <a:r>
              <a:rPr lang="en-US"/>
              <a:t>PERSONALIZED</a:t>
            </a:r>
          </a:p>
          <a:p>
            <a:r>
              <a:rPr lang="en-US"/>
              <a:t>Physically find these scholarships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A4FA1-3BA7-AE4A-9D15-B4A5C51EA57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Halil</a:t>
            </a:r>
          </a:p>
          <a:p>
            <a:endParaRPr lang="en-US"/>
          </a:p>
          <a:p>
            <a:r>
              <a:rPr lang="en-US"/>
              <a:t>One of the BIGGEST SCHOLARSHIP WEBSITES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A4FA1-3BA7-AE4A-9D15-B4A5C51EA57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13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Tofik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First we used Beautiful Soup, which is a library in Python commonly used for Web Scrapping. It has built in modules that obtain the necessary HTML data and requests from the desired URL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Next, we also used Datetime which is a library in Python that allowed us to manipulate the date data that we scrapped from the scholarship website. Essentially, it changes string dates to numerical values. 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A4FA1-3BA7-AE4A-9D15-B4A5C51EA57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5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Tofik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Now we move on to the implementation.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This is where we explain  how the processing of scholarship through out program happens.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First we obtain the necessary HTML content from the website with </a:t>
            </a:r>
            <a:r>
              <a:rPr lang="en-US" err="1">
                <a:latin typeface="Calibri"/>
                <a:ea typeface="Calibri"/>
                <a:cs typeface="Calibri"/>
              </a:rPr>
              <a:t>BeautifulSoup</a:t>
            </a:r>
            <a:r>
              <a:rPr lang="en-US">
                <a:latin typeface="Calibri"/>
                <a:ea typeface="Calibri"/>
                <a:cs typeface="Calibri"/>
              </a:rPr>
              <a:t>. In the website, each scholarship has a </a:t>
            </a:r>
            <a:r>
              <a:rPr lang="en-US" b="1">
                <a:latin typeface="Calibri"/>
                <a:ea typeface="Calibri"/>
                <a:cs typeface="Calibri"/>
              </a:rPr>
              <a:t>Name Deadline and Information</a:t>
            </a:r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Next, we parse through the HTML content with </a:t>
            </a:r>
            <a:r>
              <a:rPr lang="en-US" err="1">
                <a:latin typeface="Calibri"/>
                <a:ea typeface="Calibri"/>
                <a:cs typeface="Calibri"/>
              </a:rPr>
              <a:t>BeautifulSoup</a:t>
            </a:r>
            <a:r>
              <a:rPr lang="en-US">
                <a:latin typeface="Calibri"/>
                <a:ea typeface="Calibri"/>
                <a:cs typeface="Calibri"/>
              </a:rPr>
              <a:t> to transforms the raw HTML content, which is just a string of characters, into a structured, navigable format that you can easily interact with our Python code.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Next, with the decoded HTML content, each scholarship has a section of </a:t>
            </a:r>
            <a:r>
              <a:rPr lang="en-US" b="1">
                <a:latin typeface="Calibri"/>
                <a:ea typeface="Calibri"/>
                <a:cs typeface="Calibri"/>
              </a:rPr>
              <a:t>Information </a:t>
            </a:r>
            <a:r>
              <a:rPr lang="en-US">
                <a:latin typeface="Calibri"/>
                <a:ea typeface="Calibri"/>
                <a:cs typeface="Calibri"/>
              </a:rPr>
              <a:t>which we can filter through. By selecting especial keywords to be present in the Information section of scholarships we filter through which scholarships we want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Next, if the scholarship has the selected keywords in its text we filter it and extract its information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Next, we want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A4FA1-3BA7-AE4A-9D15-B4A5C51EA57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94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Halil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A4FA1-3BA7-AE4A-9D15-B4A5C51EA57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88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Halil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A4FA1-3BA7-AE4A-9D15-B4A5C51EA57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59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Tofik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A4FA1-3BA7-AE4A-9D15-B4A5C51EA57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9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2113C65-304B-4938-9720-CF75A6A3DA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custGeom>
            <a:avLst/>
            <a:gdLst>
              <a:gd name="connsiteX0" fmla="*/ 0 w 8656549"/>
              <a:gd name="connsiteY0" fmla="*/ 0 h 11995481"/>
              <a:gd name="connsiteX1" fmla="*/ 8656549 w 8656549"/>
              <a:gd name="connsiteY1" fmla="*/ 0 h 11995481"/>
              <a:gd name="connsiteX2" fmla="*/ 8656549 w 8656549"/>
              <a:gd name="connsiteY2" fmla="*/ 11995481 h 11995481"/>
              <a:gd name="connsiteX3" fmla="*/ 0 w 8656549"/>
              <a:gd name="connsiteY3" fmla="*/ 11995481 h 1199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6549" h="11995481">
                <a:moveTo>
                  <a:pt x="0" y="0"/>
                </a:moveTo>
                <a:lnTo>
                  <a:pt x="8656549" y="0"/>
                </a:lnTo>
                <a:lnTo>
                  <a:pt x="8656549" y="11995481"/>
                </a:lnTo>
                <a:lnTo>
                  <a:pt x="0" y="1199548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357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042981-BDBC-43CE-A47D-094C74F996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93714" y="0"/>
            <a:ext cx="12990286" cy="13716000"/>
          </a:xfrm>
          <a:custGeom>
            <a:avLst/>
            <a:gdLst>
              <a:gd name="connsiteX0" fmla="*/ 0 w 12990286"/>
              <a:gd name="connsiteY0" fmla="*/ 0 h 13716000"/>
              <a:gd name="connsiteX1" fmla="*/ 12990286 w 12990286"/>
              <a:gd name="connsiteY1" fmla="*/ 0 h 13716000"/>
              <a:gd name="connsiteX2" fmla="*/ 12990286 w 12990286"/>
              <a:gd name="connsiteY2" fmla="*/ 13716000 h 13716000"/>
              <a:gd name="connsiteX3" fmla="*/ 0 w 1299028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90286" h="13716000">
                <a:moveTo>
                  <a:pt x="0" y="0"/>
                </a:moveTo>
                <a:lnTo>
                  <a:pt x="12990286" y="0"/>
                </a:lnTo>
                <a:lnTo>
                  <a:pt x="1299028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05586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4630C85-1319-490C-A55A-A94E7F990D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37326" y="2130727"/>
            <a:ext cx="6117119" cy="6458858"/>
          </a:xfrm>
          <a:custGeom>
            <a:avLst/>
            <a:gdLst>
              <a:gd name="connsiteX0" fmla="*/ 0 w 6117119"/>
              <a:gd name="connsiteY0" fmla="*/ 0 h 6458858"/>
              <a:gd name="connsiteX1" fmla="*/ 6117119 w 6117119"/>
              <a:gd name="connsiteY1" fmla="*/ 0 h 6458858"/>
              <a:gd name="connsiteX2" fmla="*/ 6117119 w 6117119"/>
              <a:gd name="connsiteY2" fmla="*/ 6458858 h 6458858"/>
              <a:gd name="connsiteX3" fmla="*/ 0 w 6117119"/>
              <a:gd name="connsiteY3" fmla="*/ 6458858 h 645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119" h="6458858">
                <a:moveTo>
                  <a:pt x="0" y="0"/>
                </a:moveTo>
                <a:lnTo>
                  <a:pt x="6117119" y="0"/>
                </a:lnTo>
                <a:lnTo>
                  <a:pt x="6117119" y="6458858"/>
                </a:lnTo>
                <a:lnTo>
                  <a:pt x="0" y="64588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309317E-C9BC-4155-9875-263F3785A1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33440" y="2130727"/>
            <a:ext cx="6117119" cy="6458858"/>
          </a:xfrm>
          <a:custGeom>
            <a:avLst/>
            <a:gdLst>
              <a:gd name="connsiteX0" fmla="*/ 0 w 6117119"/>
              <a:gd name="connsiteY0" fmla="*/ 0 h 6458858"/>
              <a:gd name="connsiteX1" fmla="*/ 6117119 w 6117119"/>
              <a:gd name="connsiteY1" fmla="*/ 0 h 6458858"/>
              <a:gd name="connsiteX2" fmla="*/ 6117119 w 6117119"/>
              <a:gd name="connsiteY2" fmla="*/ 6458858 h 6458858"/>
              <a:gd name="connsiteX3" fmla="*/ 0 w 6117119"/>
              <a:gd name="connsiteY3" fmla="*/ 6458858 h 645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119" h="6458858">
                <a:moveTo>
                  <a:pt x="0" y="0"/>
                </a:moveTo>
                <a:lnTo>
                  <a:pt x="6117119" y="0"/>
                </a:lnTo>
                <a:lnTo>
                  <a:pt x="6117119" y="6458858"/>
                </a:lnTo>
                <a:lnTo>
                  <a:pt x="0" y="64588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234A975-D270-445F-978C-D727B2E79A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29555" y="2130727"/>
            <a:ext cx="6117119" cy="6458858"/>
          </a:xfrm>
          <a:custGeom>
            <a:avLst/>
            <a:gdLst>
              <a:gd name="connsiteX0" fmla="*/ 0 w 6117119"/>
              <a:gd name="connsiteY0" fmla="*/ 0 h 6458858"/>
              <a:gd name="connsiteX1" fmla="*/ 6117119 w 6117119"/>
              <a:gd name="connsiteY1" fmla="*/ 0 h 6458858"/>
              <a:gd name="connsiteX2" fmla="*/ 6117119 w 6117119"/>
              <a:gd name="connsiteY2" fmla="*/ 6458858 h 6458858"/>
              <a:gd name="connsiteX3" fmla="*/ 0 w 6117119"/>
              <a:gd name="connsiteY3" fmla="*/ 6458858 h 645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119" h="6458858">
                <a:moveTo>
                  <a:pt x="0" y="0"/>
                </a:moveTo>
                <a:lnTo>
                  <a:pt x="6117119" y="0"/>
                </a:lnTo>
                <a:lnTo>
                  <a:pt x="6117119" y="6458858"/>
                </a:lnTo>
                <a:lnTo>
                  <a:pt x="0" y="64588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92215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9255A1-9530-4DF1-BBD4-43FA641167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406745" y="0"/>
            <a:ext cx="5994401" cy="13716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BD92C-923E-47DA-BA6A-482FBE8C75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39770" y="0"/>
            <a:ext cx="5994401" cy="13716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99813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74B531-4361-423C-AB5D-99441DFEF7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44169" y="1582059"/>
            <a:ext cx="9736347" cy="10551884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4A9EA16-1108-489A-BB08-9763A8513F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582059"/>
            <a:ext cx="9736347" cy="10551884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13250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78A8AF-39D9-4E7F-91F3-FE22651873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071686" y="3091161"/>
            <a:ext cx="6692146" cy="7533678"/>
          </a:xfrm>
          <a:custGeom>
            <a:avLst/>
            <a:gdLst>
              <a:gd name="connsiteX0" fmla="*/ 0 w 6692146"/>
              <a:gd name="connsiteY0" fmla="*/ 0 h 7533678"/>
              <a:gd name="connsiteX1" fmla="*/ 6692146 w 6692146"/>
              <a:gd name="connsiteY1" fmla="*/ 0 h 7533678"/>
              <a:gd name="connsiteX2" fmla="*/ 6692146 w 6692146"/>
              <a:gd name="connsiteY2" fmla="*/ 7533678 h 7533678"/>
              <a:gd name="connsiteX3" fmla="*/ 0 w 6692146"/>
              <a:gd name="connsiteY3" fmla="*/ 7533678 h 753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2146" h="7533678">
                <a:moveTo>
                  <a:pt x="0" y="0"/>
                </a:moveTo>
                <a:lnTo>
                  <a:pt x="6692146" y="0"/>
                </a:lnTo>
                <a:lnTo>
                  <a:pt x="6692146" y="7533678"/>
                </a:lnTo>
                <a:lnTo>
                  <a:pt x="0" y="75336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2C87A2-1E86-486C-AA1D-EA3EEDEEA3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0168" y="3091161"/>
            <a:ext cx="6692146" cy="7533678"/>
          </a:xfrm>
          <a:custGeom>
            <a:avLst/>
            <a:gdLst>
              <a:gd name="connsiteX0" fmla="*/ 0 w 6692146"/>
              <a:gd name="connsiteY0" fmla="*/ 0 h 7533678"/>
              <a:gd name="connsiteX1" fmla="*/ 6692146 w 6692146"/>
              <a:gd name="connsiteY1" fmla="*/ 0 h 7533678"/>
              <a:gd name="connsiteX2" fmla="*/ 6692146 w 6692146"/>
              <a:gd name="connsiteY2" fmla="*/ 7533678 h 7533678"/>
              <a:gd name="connsiteX3" fmla="*/ 0 w 6692146"/>
              <a:gd name="connsiteY3" fmla="*/ 7533678 h 753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2146" h="7533678">
                <a:moveTo>
                  <a:pt x="0" y="0"/>
                </a:moveTo>
                <a:lnTo>
                  <a:pt x="6692146" y="0"/>
                </a:lnTo>
                <a:lnTo>
                  <a:pt x="6692146" y="7533678"/>
                </a:lnTo>
                <a:lnTo>
                  <a:pt x="0" y="75336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reeform: Shape 7">
            <a:extLst>
              <a:ext uri="{FF2B5EF4-FFF2-40B4-BE49-F238E27FC236}">
                <a16:creationId xmlns:a16="http://schemas.microsoft.com/office/drawing/2014/main" id="{AB0412D6-6649-CE47-B4A6-48D7B9A1AE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45927" y="3091161"/>
            <a:ext cx="6692146" cy="7533678"/>
          </a:xfrm>
          <a:custGeom>
            <a:avLst/>
            <a:gdLst>
              <a:gd name="connsiteX0" fmla="*/ 0 w 6692146"/>
              <a:gd name="connsiteY0" fmla="*/ 0 h 7533678"/>
              <a:gd name="connsiteX1" fmla="*/ 6692146 w 6692146"/>
              <a:gd name="connsiteY1" fmla="*/ 0 h 7533678"/>
              <a:gd name="connsiteX2" fmla="*/ 6692146 w 6692146"/>
              <a:gd name="connsiteY2" fmla="*/ 7533678 h 7533678"/>
              <a:gd name="connsiteX3" fmla="*/ 0 w 6692146"/>
              <a:gd name="connsiteY3" fmla="*/ 7533678 h 753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2146" h="7533678">
                <a:moveTo>
                  <a:pt x="0" y="0"/>
                </a:moveTo>
                <a:lnTo>
                  <a:pt x="6692146" y="0"/>
                </a:lnTo>
                <a:lnTo>
                  <a:pt x="6692146" y="7533678"/>
                </a:lnTo>
                <a:lnTo>
                  <a:pt x="0" y="75336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9997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A99F23-4C54-44DC-89FE-DBBEDDD641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2570" y="1973954"/>
            <a:ext cx="6792685" cy="9768093"/>
          </a:xfrm>
          <a:custGeom>
            <a:avLst/>
            <a:gdLst>
              <a:gd name="connsiteX0" fmla="*/ 0 w 6792685"/>
              <a:gd name="connsiteY0" fmla="*/ 0 h 9768093"/>
              <a:gd name="connsiteX1" fmla="*/ 6792685 w 6792685"/>
              <a:gd name="connsiteY1" fmla="*/ 0 h 9768093"/>
              <a:gd name="connsiteX2" fmla="*/ 6792685 w 6792685"/>
              <a:gd name="connsiteY2" fmla="*/ 9768093 h 9768093"/>
              <a:gd name="connsiteX3" fmla="*/ 0 w 6792685"/>
              <a:gd name="connsiteY3" fmla="*/ 9768093 h 976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2685" h="9768093">
                <a:moveTo>
                  <a:pt x="0" y="0"/>
                </a:moveTo>
                <a:lnTo>
                  <a:pt x="6792685" y="0"/>
                </a:lnTo>
                <a:lnTo>
                  <a:pt x="6792685" y="9768093"/>
                </a:lnTo>
                <a:lnTo>
                  <a:pt x="0" y="976809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83357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DEA6E15-2B55-40C2-93FA-9E8923078C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3038" y="6168581"/>
            <a:ext cx="6037926" cy="6062343"/>
          </a:xfrm>
          <a:custGeom>
            <a:avLst/>
            <a:gdLst>
              <a:gd name="connsiteX0" fmla="*/ 0 w 6037926"/>
              <a:gd name="connsiteY0" fmla="*/ 0 h 6062343"/>
              <a:gd name="connsiteX1" fmla="*/ 6037926 w 6037926"/>
              <a:gd name="connsiteY1" fmla="*/ 0 h 6062343"/>
              <a:gd name="connsiteX2" fmla="*/ 6037926 w 6037926"/>
              <a:gd name="connsiteY2" fmla="*/ 6062343 h 6062343"/>
              <a:gd name="connsiteX3" fmla="*/ 0 w 6037926"/>
              <a:gd name="connsiteY3" fmla="*/ 6062343 h 606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7926" h="6062343">
                <a:moveTo>
                  <a:pt x="0" y="0"/>
                </a:moveTo>
                <a:lnTo>
                  <a:pt x="6037926" y="0"/>
                </a:lnTo>
                <a:lnTo>
                  <a:pt x="6037926" y="6062343"/>
                </a:lnTo>
                <a:lnTo>
                  <a:pt x="0" y="60623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C518574-6818-4A43-B551-CD8D3518D3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8067" y="6168581"/>
            <a:ext cx="6037926" cy="6062343"/>
          </a:xfrm>
          <a:custGeom>
            <a:avLst/>
            <a:gdLst>
              <a:gd name="connsiteX0" fmla="*/ 0 w 6037926"/>
              <a:gd name="connsiteY0" fmla="*/ 0 h 6062343"/>
              <a:gd name="connsiteX1" fmla="*/ 6037926 w 6037926"/>
              <a:gd name="connsiteY1" fmla="*/ 0 h 6062343"/>
              <a:gd name="connsiteX2" fmla="*/ 6037926 w 6037926"/>
              <a:gd name="connsiteY2" fmla="*/ 6062343 h 6062343"/>
              <a:gd name="connsiteX3" fmla="*/ 0 w 6037926"/>
              <a:gd name="connsiteY3" fmla="*/ 6062343 h 606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7926" h="6062343">
                <a:moveTo>
                  <a:pt x="0" y="0"/>
                </a:moveTo>
                <a:lnTo>
                  <a:pt x="6037926" y="0"/>
                </a:lnTo>
                <a:lnTo>
                  <a:pt x="6037926" y="6062343"/>
                </a:lnTo>
                <a:lnTo>
                  <a:pt x="0" y="60623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96E0FF-63F0-4636-B2AB-FFDF9B8063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748007" y="6168581"/>
            <a:ext cx="6037926" cy="6062343"/>
          </a:xfrm>
          <a:custGeom>
            <a:avLst/>
            <a:gdLst>
              <a:gd name="connsiteX0" fmla="*/ 0 w 6037926"/>
              <a:gd name="connsiteY0" fmla="*/ 0 h 6062343"/>
              <a:gd name="connsiteX1" fmla="*/ 6037926 w 6037926"/>
              <a:gd name="connsiteY1" fmla="*/ 0 h 6062343"/>
              <a:gd name="connsiteX2" fmla="*/ 6037926 w 6037926"/>
              <a:gd name="connsiteY2" fmla="*/ 6062343 h 6062343"/>
              <a:gd name="connsiteX3" fmla="*/ 0 w 6037926"/>
              <a:gd name="connsiteY3" fmla="*/ 6062343 h 606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7926" h="6062343">
                <a:moveTo>
                  <a:pt x="0" y="0"/>
                </a:moveTo>
                <a:lnTo>
                  <a:pt x="6037926" y="0"/>
                </a:lnTo>
                <a:lnTo>
                  <a:pt x="6037926" y="6062343"/>
                </a:lnTo>
                <a:lnTo>
                  <a:pt x="0" y="60623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12463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92625BA-0ADE-43E0-9BC8-6AB77B4D5A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0112" y="2256248"/>
            <a:ext cx="6883391" cy="9106519"/>
          </a:xfrm>
          <a:custGeom>
            <a:avLst/>
            <a:gdLst>
              <a:gd name="connsiteX0" fmla="*/ 0 w 6883391"/>
              <a:gd name="connsiteY0" fmla="*/ 0 h 9106519"/>
              <a:gd name="connsiteX1" fmla="*/ 6883391 w 6883391"/>
              <a:gd name="connsiteY1" fmla="*/ 0 h 9106519"/>
              <a:gd name="connsiteX2" fmla="*/ 6883391 w 6883391"/>
              <a:gd name="connsiteY2" fmla="*/ 9106519 h 9106519"/>
              <a:gd name="connsiteX3" fmla="*/ 0 w 6883391"/>
              <a:gd name="connsiteY3" fmla="*/ 9106519 h 9106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3391" h="9106519">
                <a:moveTo>
                  <a:pt x="0" y="0"/>
                </a:moveTo>
                <a:lnTo>
                  <a:pt x="6883391" y="0"/>
                </a:lnTo>
                <a:lnTo>
                  <a:pt x="6883391" y="9106519"/>
                </a:lnTo>
                <a:lnTo>
                  <a:pt x="0" y="910651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52061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DBFEEEC-FE4B-437A-8674-DC797FD8B3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897600" y="2590115"/>
            <a:ext cx="2699656" cy="2699657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E4EC79D-8904-4EC2-9F68-809E7F964B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848115" y="2590115"/>
            <a:ext cx="2699656" cy="2699657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771B9A5-5B84-4938-B823-A4D003227C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798627" y="2590115"/>
            <a:ext cx="2699656" cy="2699657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1E18C1A-2821-4FA4-99E0-9AB862EE02D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897600" y="7412041"/>
            <a:ext cx="2699656" cy="2699657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8B68C2E-40EC-46AF-A198-B6089C78703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848115" y="7412041"/>
            <a:ext cx="2699656" cy="2699657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275F0B-4064-4285-ADD0-8CAD59BD338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798627" y="7412041"/>
            <a:ext cx="2699656" cy="2699657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2416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D43C14-B5DC-4D9B-A793-90DD7D5472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287042" y="4064389"/>
            <a:ext cx="8549532" cy="5372586"/>
          </a:xfrm>
          <a:custGeom>
            <a:avLst/>
            <a:gdLst>
              <a:gd name="connsiteX0" fmla="*/ 0 w 8549532"/>
              <a:gd name="connsiteY0" fmla="*/ 0 h 5372586"/>
              <a:gd name="connsiteX1" fmla="*/ 8549532 w 8549532"/>
              <a:gd name="connsiteY1" fmla="*/ 0 h 5372586"/>
              <a:gd name="connsiteX2" fmla="*/ 8549532 w 8549532"/>
              <a:gd name="connsiteY2" fmla="*/ 5372586 h 5372586"/>
              <a:gd name="connsiteX3" fmla="*/ 0 w 8549532"/>
              <a:gd name="connsiteY3" fmla="*/ 5372586 h 537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49532" h="5372586">
                <a:moveTo>
                  <a:pt x="0" y="0"/>
                </a:moveTo>
                <a:lnTo>
                  <a:pt x="8549532" y="0"/>
                </a:lnTo>
                <a:lnTo>
                  <a:pt x="8549532" y="5372586"/>
                </a:lnTo>
                <a:lnTo>
                  <a:pt x="0" y="53725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1527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1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2113C65-304B-4938-9720-CF75A6A3DA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3716000"/>
          </a:xfrm>
          <a:custGeom>
            <a:avLst/>
            <a:gdLst>
              <a:gd name="connsiteX0" fmla="*/ 0 w 8656549"/>
              <a:gd name="connsiteY0" fmla="*/ 0 h 11995481"/>
              <a:gd name="connsiteX1" fmla="*/ 8656549 w 8656549"/>
              <a:gd name="connsiteY1" fmla="*/ 0 h 11995481"/>
              <a:gd name="connsiteX2" fmla="*/ 8656549 w 8656549"/>
              <a:gd name="connsiteY2" fmla="*/ 11995481 h 11995481"/>
              <a:gd name="connsiteX3" fmla="*/ 0 w 8656549"/>
              <a:gd name="connsiteY3" fmla="*/ 11995481 h 1199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6549" h="11995481">
                <a:moveTo>
                  <a:pt x="0" y="0"/>
                </a:moveTo>
                <a:lnTo>
                  <a:pt x="8656549" y="0"/>
                </a:lnTo>
                <a:lnTo>
                  <a:pt x="8656549" y="11995481"/>
                </a:lnTo>
                <a:lnTo>
                  <a:pt x="0" y="1199548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A03E4C-5F9C-DB44-B8CE-0F25B61E3D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422028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A93E504-F96A-45BC-B642-1C7C7F9D86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529650" y="3667738"/>
            <a:ext cx="8151470" cy="5133693"/>
          </a:xfrm>
          <a:custGeom>
            <a:avLst/>
            <a:gdLst>
              <a:gd name="connsiteX0" fmla="*/ 0 w 8151470"/>
              <a:gd name="connsiteY0" fmla="*/ 0 h 5133693"/>
              <a:gd name="connsiteX1" fmla="*/ 8151470 w 8151470"/>
              <a:gd name="connsiteY1" fmla="*/ 0 h 5133693"/>
              <a:gd name="connsiteX2" fmla="*/ 8151470 w 8151470"/>
              <a:gd name="connsiteY2" fmla="*/ 5133693 h 5133693"/>
              <a:gd name="connsiteX3" fmla="*/ 0 w 8151470"/>
              <a:gd name="connsiteY3" fmla="*/ 5133693 h 513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1470" h="5133693">
                <a:moveTo>
                  <a:pt x="0" y="0"/>
                </a:moveTo>
                <a:lnTo>
                  <a:pt x="8151470" y="0"/>
                </a:lnTo>
                <a:lnTo>
                  <a:pt x="8151470" y="5133693"/>
                </a:lnTo>
                <a:lnTo>
                  <a:pt x="0" y="513369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5776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1D89F5-E095-4C79-8CC1-B460BCE01B2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738902" y="2887251"/>
            <a:ext cx="5931374" cy="7914034"/>
          </a:xfrm>
          <a:custGeom>
            <a:avLst/>
            <a:gdLst>
              <a:gd name="connsiteX0" fmla="*/ 0 w 5931374"/>
              <a:gd name="connsiteY0" fmla="*/ 0 h 7914034"/>
              <a:gd name="connsiteX1" fmla="*/ 5931374 w 5931374"/>
              <a:gd name="connsiteY1" fmla="*/ 0 h 7914034"/>
              <a:gd name="connsiteX2" fmla="*/ 5931374 w 5931374"/>
              <a:gd name="connsiteY2" fmla="*/ 7914034 h 7914034"/>
              <a:gd name="connsiteX3" fmla="*/ 0 w 5931374"/>
              <a:gd name="connsiteY3" fmla="*/ 7914034 h 791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374" h="7914034">
                <a:moveTo>
                  <a:pt x="0" y="0"/>
                </a:moveTo>
                <a:lnTo>
                  <a:pt x="5931374" y="0"/>
                </a:lnTo>
                <a:lnTo>
                  <a:pt x="5931374" y="7914034"/>
                </a:lnTo>
                <a:lnTo>
                  <a:pt x="0" y="791403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1078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0AE6BC-E02E-4D3F-ABC9-ED1E96A50AB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10954" y="3503687"/>
            <a:ext cx="3866819" cy="6837732"/>
          </a:xfrm>
          <a:custGeom>
            <a:avLst/>
            <a:gdLst>
              <a:gd name="connsiteX0" fmla="*/ 0 w 3866819"/>
              <a:gd name="connsiteY0" fmla="*/ 0 h 6837732"/>
              <a:gd name="connsiteX1" fmla="*/ 3866819 w 3866819"/>
              <a:gd name="connsiteY1" fmla="*/ 0 h 6837732"/>
              <a:gd name="connsiteX2" fmla="*/ 3866819 w 3866819"/>
              <a:gd name="connsiteY2" fmla="*/ 6837732 h 6837732"/>
              <a:gd name="connsiteX3" fmla="*/ 0 w 3866819"/>
              <a:gd name="connsiteY3" fmla="*/ 6837732 h 68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6819" h="6837732">
                <a:moveTo>
                  <a:pt x="0" y="0"/>
                </a:moveTo>
                <a:lnTo>
                  <a:pt x="3866819" y="0"/>
                </a:lnTo>
                <a:lnTo>
                  <a:pt x="3866819" y="6837732"/>
                </a:lnTo>
                <a:lnTo>
                  <a:pt x="0" y="683773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50057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C3BE8C7-EE0E-8D43-B594-81C45A2155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792579" y="7667626"/>
            <a:ext cx="4359274" cy="44672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78BD3-BB9C-604D-9C6A-14C96D9E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2363" y="1962151"/>
            <a:ext cx="4359274" cy="44310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64BAF14-D82E-444B-94F7-12242AAFD4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32149" y="7667626"/>
            <a:ext cx="4359274" cy="44672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60975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0"/>
          <p:cNvSpPr>
            <a:spLocks noGrp="1"/>
          </p:cNvSpPr>
          <p:nvPr>
            <p:ph type="pic" sz="quarter" idx="11"/>
          </p:nvPr>
        </p:nvSpPr>
        <p:spPr>
          <a:xfrm>
            <a:off x="11230023" y="8936016"/>
            <a:ext cx="1923954" cy="1892196"/>
          </a:xfrm>
          <a:prstGeom prst="ellipse">
            <a:avLst/>
          </a:prstGeom>
          <a:solidFill>
            <a:schemeClr val="bg1">
              <a:lumMod val="75000"/>
            </a:schemeClr>
          </a:solidFill>
          <a:effectLst>
            <a:softEdge rad="0"/>
          </a:effectLst>
        </p:spPr>
        <p:txBody>
          <a:bodyPr/>
          <a:lstStyle>
            <a:lvl1pPr>
              <a:defRPr sz="1000"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6599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4F5EEF-2D5B-4244-B19B-BA12A08E45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59731" y="3162301"/>
            <a:ext cx="4338493" cy="4338494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02050CF-AC49-4148-BEEB-E69E39F3D1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72043" y="3162301"/>
            <a:ext cx="4338493" cy="4338494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2145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EC5F0C-E504-344E-8045-4ACBF4304F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25273" y="3111500"/>
            <a:ext cx="3931920" cy="80581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D9A5565-39C7-7B43-BE3A-2071F0A58C0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967542" y="3111500"/>
            <a:ext cx="3931920" cy="80581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2082A6F-0835-BF43-B10E-896CACA9B73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209811" y="3111500"/>
            <a:ext cx="3931920" cy="80581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4757F92-9650-DC4E-860F-9D64EC3D8F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452080" y="3111500"/>
            <a:ext cx="3931920" cy="80581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248254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5CD80713-3460-6C4D-98D3-7FCCBBC24F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736347" cy="13715999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9AA4A9DC-0123-D64E-A0F8-15D3CF3D50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47652" y="0"/>
            <a:ext cx="9736347" cy="68580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552E2F90-47E9-FC42-8E69-E94310D5A5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647653" y="7161223"/>
            <a:ext cx="9736347" cy="6554775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EDFD4300-02D7-E645-B586-E9467DDAC9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12017" y="0"/>
            <a:ext cx="4359966" cy="43615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E8C8C8-E625-FD4C-A950-F956AA3723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012017" y="4680542"/>
            <a:ext cx="4359966" cy="43615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733BFD54-8682-5D48-9508-77E5F49390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12017" y="9361084"/>
            <a:ext cx="4359966" cy="43615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042812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97D7ACE9-7C11-B849-9D74-23E66819B3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582059"/>
            <a:ext cx="24384000" cy="10551884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833586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52B82C27-3D44-3B49-9B36-BCBF9A6D0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15548" y="1582059"/>
            <a:ext cx="20752904" cy="10551884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96573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AE6DE3-ACCA-BB47-BADB-32BEBD333D7D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  <p:sp>
        <p:nvSpPr>
          <p:cNvPr id="5" name="Freeform: Shape 3">
            <a:extLst>
              <a:ext uri="{FF2B5EF4-FFF2-40B4-BE49-F238E27FC236}">
                <a16:creationId xmlns:a16="http://schemas.microsoft.com/office/drawing/2014/main" id="{512AB076-FC4B-744F-B7C2-934A4A6412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557520" y="2237361"/>
            <a:ext cx="8348871" cy="9896581"/>
          </a:xfrm>
          <a:custGeom>
            <a:avLst/>
            <a:gdLst>
              <a:gd name="connsiteX0" fmla="*/ 0 w 8348871"/>
              <a:gd name="connsiteY0" fmla="*/ 0 h 10551886"/>
              <a:gd name="connsiteX1" fmla="*/ 8348871 w 8348871"/>
              <a:gd name="connsiteY1" fmla="*/ 0 h 10551886"/>
              <a:gd name="connsiteX2" fmla="*/ 8348871 w 8348871"/>
              <a:gd name="connsiteY2" fmla="*/ 10551886 h 10551886"/>
              <a:gd name="connsiteX3" fmla="*/ 0 w 8348871"/>
              <a:gd name="connsiteY3" fmla="*/ 10551886 h 1055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8871" h="10551886">
                <a:moveTo>
                  <a:pt x="0" y="0"/>
                </a:moveTo>
                <a:lnTo>
                  <a:pt x="8348871" y="0"/>
                </a:lnTo>
                <a:lnTo>
                  <a:pt x="8348871" y="10551886"/>
                </a:lnTo>
                <a:lnTo>
                  <a:pt x="0" y="105518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96238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E99733F0-CF9F-BB49-8C75-B21C883FC8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15549" y="1582059"/>
            <a:ext cx="12476922" cy="10551884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9F8FC8B8-1631-034B-88B7-D211670F13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47652" y="1582058"/>
            <a:ext cx="7918704" cy="50292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729C53F6-628E-4845-B335-A6965D9185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647652" y="7104742"/>
            <a:ext cx="7920800" cy="50292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51651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E99733F0-CF9F-BB49-8C75-B21C883FC8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71047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9F8FC8B8-1631-034B-88B7-D211670F13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212782" y="0"/>
            <a:ext cx="12171219" cy="71047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D7230C67-AFF1-6E47-A30F-12A786FB46F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7104742"/>
            <a:ext cx="12192000" cy="71047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079A9D-A4E3-3948-A92F-AD5FEFD3181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12782" y="7104742"/>
            <a:ext cx="12192000" cy="71047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109545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9">
            <a:extLst>
              <a:ext uri="{FF2B5EF4-FFF2-40B4-BE49-F238E27FC236}">
                <a16:creationId xmlns:a16="http://schemas.microsoft.com/office/drawing/2014/main" id="{DBE98E20-0F04-B845-A41C-4362BD583C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232640" y="0"/>
            <a:ext cx="6035040" cy="13716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reeform: Shape 10">
            <a:extLst>
              <a:ext uri="{FF2B5EF4-FFF2-40B4-BE49-F238E27FC236}">
                <a16:creationId xmlns:a16="http://schemas.microsoft.com/office/drawing/2014/main" id="{A341B26E-1F15-5544-B304-55A66A1C82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348960" y="0"/>
            <a:ext cx="6035040" cy="13716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reeform: Shape 9">
            <a:extLst>
              <a:ext uri="{FF2B5EF4-FFF2-40B4-BE49-F238E27FC236}">
                <a16:creationId xmlns:a16="http://schemas.microsoft.com/office/drawing/2014/main" id="{550D4E5E-27B3-4E4E-8F57-4E93E5F731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16320" y="0"/>
            <a:ext cx="6035040" cy="13716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E2DD7A6D-7256-834D-BC45-DCC8226580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35040" cy="13716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089292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9">
            <a:extLst>
              <a:ext uri="{FF2B5EF4-FFF2-40B4-BE49-F238E27FC236}">
                <a16:creationId xmlns:a16="http://schemas.microsoft.com/office/drawing/2014/main" id="{A7CC03C0-2601-CC4B-AA03-F6323D0101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232640" y="0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reeform: Shape 10">
            <a:extLst>
              <a:ext uri="{FF2B5EF4-FFF2-40B4-BE49-F238E27FC236}">
                <a16:creationId xmlns:a16="http://schemas.microsoft.com/office/drawing/2014/main" id="{2792A1FC-53AF-DF4D-8285-C38AAF68EF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348960" y="0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reeform: Shape 9">
            <a:extLst>
              <a:ext uri="{FF2B5EF4-FFF2-40B4-BE49-F238E27FC236}">
                <a16:creationId xmlns:a16="http://schemas.microsoft.com/office/drawing/2014/main" id="{7F4F7AD2-E92E-1C48-8999-317C134AD6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16320" y="0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EEB45581-D52A-8F4E-8591-FCBE3BE75F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854F882D-930B-8248-B12D-AD96C39ED8B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32640" y="6937513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Freeform: Shape 10">
            <a:extLst>
              <a:ext uri="{FF2B5EF4-FFF2-40B4-BE49-F238E27FC236}">
                <a16:creationId xmlns:a16="http://schemas.microsoft.com/office/drawing/2014/main" id="{ADA1B1D2-7EDD-0F43-9E15-D7A5EDEC5D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348960" y="6937513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E130D6E8-46BA-2141-940F-9D5A8EB30B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16320" y="6937513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8B1DE6DE-2B07-A549-B080-1CEEF212B3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6937513"/>
            <a:ext cx="603504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35093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7597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950958-EFAD-A645-AC2C-68C74F40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3" y="894102"/>
            <a:ext cx="5046662" cy="600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C3647D-5393-4B4F-AC04-2097FAD604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6363" y="894102"/>
            <a:ext cx="5046662" cy="6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77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1B54AA-0824-2C4D-AE2C-E4CC6DBF6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3" y="911036"/>
            <a:ext cx="5046662" cy="6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24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/>
        </p:nvSpPr>
        <p:spPr>
          <a:xfrm>
            <a:off x="22772539" y="471223"/>
            <a:ext cx="1295506" cy="656590"/>
          </a:xfrm>
          <a:prstGeom prst="rect">
            <a:avLst/>
          </a:prstGeom>
        </p:spPr>
        <p:txBody>
          <a:bodyPr vert="horz" wrap="none" lIns="243840" tIns="121920" rIns="243840" bIns="1219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400" b="0" i="0" smtClean="0">
                <a:solidFill>
                  <a:schemeClr val="tx1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‹#›</a:t>
            </a:fld>
            <a:endParaRPr lang="en-US" sz="2400" b="0" i="0">
              <a:solidFill>
                <a:schemeClr val="tx1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7174817" y="4"/>
            <a:ext cx="7209182" cy="6857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965633" y="4"/>
            <a:ext cx="7209182" cy="6857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7174817" y="6858000"/>
            <a:ext cx="7209182" cy="6857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965633" y="6858000"/>
            <a:ext cx="7209182" cy="6857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685702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/>
        </p:nvSpPr>
        <p:spPr>
          <a:xfrm>
            <a:off x="22772539" y="471223"/>
            <a:ext cx="1295506" cy="656590"/>
          </a:xfrm>
          <a:prstGeom prst="rect">
            <a:avLst/>
          </a:prstGeom>
        </p:spPr>
        <p:txBody>
          <a:bodyPr vert="horz" wrap="none" lIns="243840" tIns="121920" rIns="243840" bIns="1219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400" b="0" i="0" smtClean="0">
                <a:solidFill>
                  <a:schemeClr val="tx1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‹#›</a:t>
            </a:fld>
            <a:endParaRPr lang="en-US" sz="2400" b="0" i="0">
              <a:solidFill>
                <a:schemeClr val="tx1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7174817" y="3"/>
            <a:ext cx="7209182" cy="1371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965633" y="3"/>
            <a:ext cx="7209182" cy="1371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075598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/>
        </p:nvSpPr>
        <p:spPr>
          <a:xfrm>
            <a:off x="22772539" y="471223"/>
            <a:ext cx="1295506" cy="656590"/>
          </a:xfrm>
          <a:prstGeom prst="rect">
            <a:avLst/>
          </a:prstGeom>
        </p:spPr>
        <p:txBody>
          <a:bodyPr vert="horz" wrap="none" lIns="243840" tIns="121920" rIns="243840" bIns="1219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400" b="0" i="0" smtClean="0">
                <a:solidFill>
                  <a:schemeClr val="tx1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‹#›</a:t>
            </a:fld>
            <a:endParaRPr lang="en-US" sz="2400" b="0" i="0">
              <a:solidFill>
                <a:schemeClr val="tx1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7174817" y="4"/>
            <a:ext cx="7209182" cy="4571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965633" y="4"/>
            <a:ext cx="7209182" cy="4571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7174817" y="4572002"/>
            <a:ext cx="7209182" cy="4571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965633" y="4572002"/>
            <a:ext cx="7209182" cy="4571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17174817" y="9144004"/>
            <a:ext cx="7209182" cy="4571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9965633" y="9144004"/>
            <a:ext cx="7209182" cy="457199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2713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D6673C-5208-4981-AA0F-647CA79E54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6572" y="0"/>
            <a:ext cx="15602856" cy="13716000"/>
          </a:xfrm>
          <a:custGeom>
            <a:avLst/>
            <a:gdLst>
              <a:gd name="connsiteX0" fmla="*/ 0 w 15602856"/>
              <a:gd name="connsiteY0" fmla="*/ 0 h 13716000"/>
              <a:gd name="connsiteX1" fmla="*/ 15602856 w 15602856"/>
              <a:gd name="connsiteY1" fmla="*/ 0 h 13716000"/>
              <a:gd name="connsiteX2" fmla="*/ 15602856 w 15602856"/>
              <a:gd name="connsiteY2" fmla="*/ 13716000 h 13716000"/>
              <a:gd name="connsiteX3" fmla="*/ 0 w 1560285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02856" h="13716000">
                <a:moveTo>
                  <a:pt x="0" y="0"/>
                </a:moveTo>
                <a:lnTo>
                  <a:pt x="15602856" y="0"/>
                </a:lnTo>
                <a:lnTo>
                  <a:pt x="1560285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448630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/>
        </p:nvSpPr>
        <p:spPr>
          <a:xfrm>
            <a:off x="22772539" y="471223"/>
            <a:ext cx="1295506" cy="656590"/>
          </a:xfrm>
          <a:prstGeom prst="rect">
            <a:avLst/>
          </a:prstGeom>
        </p:spPr>
        <p:txBody>
          <a:bodyPr vert="horz" wrap="none" lIns="243840" tIns="121920" rIns="243840" bIns="1219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400" b="0" i="0" smtClean="0">
                <a:solidFill>
                  <a:schemeClr val="tx1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‹#›</a:t>
            </a:fld>
            <a:endParaRPr lang="en-US" sz="2400" b="0" i="0">
              <a:solidFill>
                <a:schemeClr val="tx1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7174817" y="3"/>
            <a:ext cx="7209182" cy="1371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" y="3"/>
            <a:ext cx="7209182" cy="1371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173860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439475" y="1371602"/>
            <a:ext cx="16035134" cy="856752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99047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24383999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948244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1089238" y="6633394"/>
            <a:ext cx="4229492" cy="74385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4391238" y="4626422"/>
            <a:ext cx="4229492" cy="74385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7667838" y="2721050"/>
            <a:ext cx="4229492" cy="74385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20947680" y="810230"/>
            <a:ext cx="4229492" cy="74385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19919890" y="7820630"/>
            <a:ext cx="4229492" cy="74385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12113786" y="-486044"/>
            <a:ext cx="4229492" cy="74385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92126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160387" y="415616"/>
            <a:ext cx="5833192" cy="583319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6016980" y="8173482"/>
            <a:ext cx="4976599" cy="497659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8354978" y="3054218"/>
            <a:ext cx="7580652" cy="758065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381848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0164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0C7962-A054-9444-A1A9-C47A5F12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508" y="6172936"/>
            <a:ext cx="11519211" cy="13701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68E42B-9E8B-034B-A300-D5E5988873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02508" y="6172936"/>
            <a:ext cx="11519211" cy="13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10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042981-BDBC-43CE-A47D-094C74F996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60968" y="1951390"/>
            <a:ext cx="9782777" cy="10205413"/>
          </a:xfrm>
          <a:custGeom>
            <a:avLst/>
            <a:gdLst>
              <a:gd name="connsiteX0" fmla="*/ 0 w 12990286"/>
              <a:gd name="connsiteY0" fmla="*/ 0 h 13716000"/>
              <a:gd name="connsiteX1" fmla="*/ 12990286 w 12990286"/>
              <a:gd name="connsiteY1" fmla="*/ 0 h 13716000"/>
              <a:gd name="connsiteX2" fmla="*/ 12990286 w 12990286"/>
              <a:gd name="connsiteY2" fmla="*/ 13716000 h 13716000"/>
              <a:gd name="connsiteX3" fmla="*/ 0 w 1299028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90286" h="13716000">
                <a:moveTo>
                  <a:pt x="0" y="0"/>
                </a:moveTo>
                <a:lnTo>
                  <a:pt x="12990286" y="0"/>
                </a:lnTo>
                <a:lnTo>
                  <a:pt x="1299028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123235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042981-BDBC-43CE-A47D-094C74F996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60968" y="6400800"/>
            <a:ext cx="9782777" cy="5756003"/>
          </a:xfrm>
          <a:custGeom>
            <a:avLst/>
            <a:gdLst>
              <a:gd name="connsiteX0" fmla="*/ 0 w 12990286"/>
              <a:gd name="connsiteY0" fmla="*/ 0 h 13716000"/>
              <a:gd name="connsiteX1" fmla="*/ 12990286 w 12990286"/>
              <a:gd name="connsiteY1" fmla="*/ 0 h 13716000"/>
              <a:gd name="connsiteX2" fmla="*/ 12990286 w 12990286"/>
              <a:gd name="connsiteY2" fmla="*/ 13716000 h 13716000"/>
              <a:gd name="connsiteX3" fmla="*/ 0 w 1299028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90286" h="13716000">
                <a:moveTo>
                  <a:pt x="0" y="0"/>
                </a:moveTo>
                <a:lnTo>
                  <a:pt x="12990286" y="0"/>
                </a:lnTo>
                <a:lnTo>
                  <a:pt x="1299028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A3428B-BAAF-D24A-813C-EFE1B7B049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12888" y="6405189"/>
            <a:ext cx="9782777" cy="575188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913755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70D143-7B80-C34A-B2D1-C71DA302D67F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3616574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538ECA-E0A9-4D6C-9D48-69A0C86E65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04570" y="0"/>
            <a:ext cx="22279428" cy="13716000"/>
          </a:xfrm>
          <a:custGeom>
            <a:avLst/>
            <a:gdLst>
              <a:gd name="connsiteX0" fmla="*/ 0 w 22279428"/>
              <a:gd name="connsiteY0" fmla="*/ 0 h 13716000"/>
              <a:gd name="connsiteX1" fmla="*/ 22279428 w 22279428"/>
              <a:gd name="connsiteY1" fmla="*/ 0 h 13716000"/>
              <a:gd name="connsiteX2" fmla="*/ 22279428 w 22279428"/>
              <a:gd name="connsiteY2" fmla="*/ 13716000 h 13716000"/>
              <a:gd name="connsiteX3" fmla="*/ 0 w 2227942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79428" h="13716000">
                <a:moveTo>
                  <a:pt x="0" y="0"/>
                </a:moveTo>
                <a:lnTo>
                  <a:pt x="22279428" y="0"/>
                </a:lnTo>
                <a:lnTo>
                  <a:pt x="2227942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1864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1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2113C65-304B-4938-9720-CF75A6A3DA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custGeom>
            <a:avLst/>
            <a:gdLst>
              <a:gd name="connsiteX0" fmla="*/ 0 w 8656549"/>
              <a:gd name="connsiteY0" fmla="*/ 0 h 11995481"/>
              <a:gd name="connsiteX1" fmla="*/ 8656549 w 8656549"/>
              <a:gd name="connsiteY1" fmla="*/ 0 h 11995481"/>
              <a:gd name="connsiteX2" fmla="*/ 8656549 w 8656549"/>
              <a:gd name="connsiteY2" fmla="*/ 11995481 h 11995481"/>
              <a:gd name="connsiteX3" fmla="*/ 0 w 8656549"/>
              <a:gd name="connsiteY3" fmla="*/ 11995481 h 1199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6549" h="11995481">
                <a:moveTo>
                  <a:pt x="0" y="0"/>
                </a:moveTo>
                <a:lnTo>
                  <a:pt x="8656549" y="0"/>
                </a:lnTo>
                <a:lnTo>
                  <a:pt x="8656549" y="11995481"/>
                </a:lnTo>
                <a:lnTo>
                  <a:pt x="0" y="1199548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877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C458EC-46C9-44B1-A20D-600B32CDE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509561" y="1582057"/>
            <a:ext cx="8348871" cy="10551886"/>
          </a:xfrm>
          <a:custGeom>
            <a:avLst/>
            <a:gdLst>
              <a:gd name="connsiteX0" fmla="*/ 0 w 8348871"/>
              <a:gd name="connsiteY0" fmla="*/ 0 h 10551886"/>
              <a:gd name="connsiteX1" fmla="*/ 8348871 w 8348871"/>
              <a:gd name="connsiteY1" fmla="*/ 0 h 10551886"/>
              <a:gd name="connsiteX2" fmla="*/ 8348871 w 8348871"/>
              <a:gd name="connsiteY2" fmla="*/ 10551886 h 10551886"/>
              <a:gd name="connsiteX3" fmla="*/ 0 w 8348871"/>
              <a:gd name="connsiteY3" fmla="*/ 10551886 h 1055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8871" h="10551886">
                <a:moveTo>
                  <a:pt x="0" y="0"/>
                </a:moveTo>
                <a:lnTo>
                  <a:pt x="8348871" y="0"/>
                </a:lnTo>
                <a:lnTo>
                  <a:pt x="8348871" y="10551886"/>
                </a:lnTo>
                <a:lnTo>
                  <a:pt x="0" y="105518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11BF0-FB24-5F40-A2A1-267413685719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15768011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0EFCCB-15F6-4FD6-AFD9-D2EEF0EE3C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86744" y="2"/>
            <a:ext cx="8897256" cy="13715999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8B2C8-1045-634B-AD89-60BCABADEF0D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30277502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0EFCCB-15F6-4FD6-AFD9-D2EEF0EE3C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86744" y="9541567"/>
            <a:ext cx="8897256" cy="4174434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Freeform: Shape 4">
            <a:extLst>
              <a:ext uri="{FF2B5EF4-FFF2-40B4-BE49-F238E27FC236}">
                <a16:creationId xmlns:a16="http://schemas.microsoft.com/office/drawing/2014/main" id="{8111D5B9-F686-8B42-830F-41BE0A5886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86744" y="0"/>
            <a:ext cx="4451152" cy="5267739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7871AEE-7C0B-4342-BDBE-1758B9CEA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484220" y="5426764"/>
            <a:ext cx="4451152" cy="3995531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Freeform: Shape 4">
            <a:extLst>
              <a:ext uri="{FF2B5EF4-FFF2-40B4-BE49-F238E27FC236}">
                <a16:creationId xmlns:a16="http://schemas.microsoft.com/office/drawing/2014/main" id="{65BFDE83-150B-F940-ADEE-5193AA5AEF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056220" y="0"/>
            <a:ext cx="4327780" cy="3995531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Freeform: Shape 4">
            <a:extLst>
              <a:ext uri="{FF2B5EF4-FFF2-40B4-BE49-F238E27FC236}">
                <a16:creationId xmlns:a16="http://schemas.microsoft.com/office/drawing/2014/main" id="{1D54248C-1DD1-FB48-B7A9-E66EC682C9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058744" y="4154556"/>
            <a:ext cx="4325256" cy="5267739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675C5-0D69-7D4A-ADE8-4B85B99E1638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36508158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5CD80713-3460-6C4D-98D3-7FCCBBC24F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736347" cy="13715999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9AA4A9DC-0123-D64E-A0F8-15D3CF3D50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47652" y="0"/>
            <a:ext cx="9736347" cy="68580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552E2F90-47E9-FC42-8E69-E94310D5A5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647653" y="7161223"/>
            <a:ext cx="9736347" cy="6554775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EDFD4300-02D7-E645-B586-E9467DDAC9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12017" y="0"/>
            <a:ext cx="4359966" cy="43615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E8C8C8-E625-FD4C-A950-F956AA3723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012017" y="4680542"/>
            <a:ext cx="4359966" cy="43615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733BFD54-8682-5D48-9508-77E5F49390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12017" y="9361084"/>
            <a:ext cx="4359966" cy="43615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470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97D7ACE9-7C11-B849-9D74-23E66819B3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582059"/>
            <a:ext cx="24384000" cy="10551884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348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52B82C27-3D44-3B49-9B36-BCBF9A6D0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15548" y="1582059"/>
            <a:ext cx="20752904" cy="10551884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618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1227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0748F-EBFF-A842-B7E0-D3C9A7EA18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6363" y="894102"/>
            <a:ext cx="5046662" cy="6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25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30248" y="2513022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642004" y="2513022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13253760" y="2513022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17865516" y="2513022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4030248" y="7760884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8642004" y="7760884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13253760" y="7760884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17865516" y="7760884"/>
            <a:ext cx="2972588" cy="297258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0CB90-9010-D54E-84C0-439D7E61BDE4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348117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0EFCCB-15F6-4FD6-AFD9-D2EEF0EE3C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86744" y="2"/>
            <a:ext cx="8897256" cy="13715999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37114-13BB-374C-A785-C680D36AC227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28064740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984626" y="3054218"/>
            <a:ext cx="5277204" cy="527720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0265342" y="3054218"/>
            <a:ext cx="5277204" cy="527720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6546056" y="3054218"/>
            <a:ext cx="5277204" cy="527720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0EEE2-0C02-2148-AAC7-BD034DA08AF2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36018657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7226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B90DDF-BC4D-D34B-A3DA-3854F0A163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02508" y="6172936"/>
            <a:ext cx="11519211" cy="13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98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0"/>
          <p:cNvSpPr>
            <a:spLocks noGrp="1"/>
          </p:cNvSpPr>
          <p:nvPr>
            <p:ph type="pic" sz="quarter" idx="11"/>
          </p:nvPr>
        </p:nvSpPr>
        <p:spPr>
          <a:xfrm>
            <a:off x="11230023" y="8936016"/>
            <a:ext cx="1923954" cy="1892196"/>
          </a:xfrm>
          <a:prstGeom prst="ellipse">
            <a:avLst/>
          </a:prstGeom>
          <a:solidFill>
            <a:schemeClr val="bg1">
              <a:lumMod val="75000"/>
            </a:schemeClr>
          </a:solidFill>
          <a:effectLst>
            <a:softEdge rad="0"/>
          </a:effectLst>
        </p:spPr>
        <p:txBody>
          <a:bodyPr/>
          <a:lstStyle>
            <a:lvl1pPr>
              <a:defRPr sz="1000" b="0" i="0">
                <a:latin typeface="Arial" panose="020B0604020202020204" pitchFamily="34" charset="0"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3044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0EFCCB-15F6-4FD6-AFD9-D2EEF0EE3C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86744" y="9541567"/>
            <a:ext cx="8897256" cy="4174434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Freeform: Shape 4">
            <a:extLst>
              <a:ext uri="{FF2B5EF4-FFF2-40B4-BE49-F238E27FC236}">
                <a16:creationId xmlns:a16="http://schemas.microsoft.com/office/drawing/2014/main" id="{8111D5B9-F686-8B42-830F-41BE0A5886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86744" y="0"/>
            <a:ext cx="4451152" cy="5267739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7871AEE-7C0B-4342-BDBE-1758B9CEA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484220" y="5426764"/>
            <a:ext cx="4451152" cy="3995531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Freeform: Shape 4">
            <a:extLst>
              <a:ext uri="{FF2B5EF4-FFF2-40B4-BE49-F238E27FC236}">
                <a16:creationId xmlns:a16="http://schemas.microsoft.com/office/drawing/2014/main" id="{65BFDE83-150B-F940-ADEE-5193AA5AEF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056220" y="0"/>
            <a:ext cx="4327780" cy="3995531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0" name="Freeform: Shape 4">
            <a:extLst>
              <a:ext uri="{FF2B5EF4-FFF2-40B4-BE49-F238E27FC236}">
                <a16:creationId xmlns:a16="http://schemas.microsoft.com/office/drawing/2014/main" id="{1D54248C-1DD1-FB48-B7A9-E66EC682C9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058744" y="4154556"/>
            <a:ext cx="4325256" cy="5267739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28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335D7-3EF0-F244-8A0F-321485799B75}"/>
              </a:ext>
            </a:extLst>
          </p:cNvPr>
          <p:cNvSpPr txBox="1"/>
          <p:nvPr userDrawn="1"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spc="60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1600" b="1" spc="60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3344132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CF57B4-D83A-4C2A-A3E9-29A728B6E1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8897256" cy="13715999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272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96E7831-1AFC-4CA9-A7B8-9B5B38C8A8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916229" y="0"/>
            <a:ext cx="12467771" cy="13745340"/>
          </a:xfrm>
          <a:custGeom>
            <a:avLst/>
            <a:gdLst>
              <a:gd name="connsiteX0" fmla="*/ 0 w 12467771"/>
              <a:gd name="connsiteY0" fmla="*/ 0 h 13745340"/>
              <a:gd name="connsiteX1" fmla="*/ 12467771 w 12467771"/>
              <a:gd name="connsiteY1" fmla="*/ 0 h 13745340"/>
              <a:gd name="connsiteX2" fmla="*/ 12467771 w 12467771"/>
              <a:gd name="connsiteY2" fmla="*/ 13745340 h 13745340"/>
              <a:gd name="connsiteX3" fmla="*/ 0 w 12467771"/>
              <a:gd name="connsiteY3" fmla="*/ 13745340 h 13745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7771" h="13745340">
                <a:moveTo>
                  <a:pt x="0" y="0"/>
                </a:moveTo>
                <a:lnTo>
                  <a:pt x="12467771" y="0"/>
                </a:lnTo>
                <a:lnTo>
                  <a:pt x="12467771" y="13745340"/>
                </a:lnTo>
                <a:lnTo>
                  <a:pt x="0" y="1374534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170120F-1682-487E-B6DA-EE4962F98F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7776080"/>
            <a:ext cx="11916229" cy="5939921"/>
          </a:xfrm>
          <a:custGeom>
            <a:avLst/>
            <a:gdLst>
              <a:gd name="connsiteX0" fmla="*/ 0 w 11916229"/>
              <a:gd name="connsiteY0" fmla="*/ 0 h 5939921"/>
              <a:gd name="connsiteX1" fmla="*/ 11916229 w 11916229"/>
              <a:gd name="connsiteY1" fmla="*/ 0 h 5939921"/>
              <a:gd name="connsiteX2" fmla="*/ 11916229 w 11916229"/>
              <a:gd name="connsiteY2" fmla="*/ 5939921 h 5939921"/>
              <a:gd name="connsiteX3" fmla="*/ 0 w 11916229"/>
              <a:gd name="connsiteY3" fmla="*/ 5939921 h 5939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6229" h="5939921">
                <a:moveTo>
                  <a:pt x="0" y="0"/>
                </a:moveTo>
                <a:lnTo>
                  <a:pt x="11916229" y="0"/>
                </a:lnTo>
                <a:lnTo>
                  <a:pt x="11916229" y="5939921"/>
                </a:lnTo>
                <a:lnTo>
                  <a:pt x="0" y="593992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8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9550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054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  <p:sldLayoutId id="2147483746" r:id="rId33"/>
    <p:sldLayoutId id="2147483747" r:id="rId34"/>
    <p:sldLayoutId id="2147483748" r:id="rId35"/>
    <p:sldLayoutId id="2147483749" r:id="rId36"/>
    <p:sldLayoutId id="2147483750" r:id="rId37"/>
    <p:sldLayoutId id="2147483751" r:id="rId38"/>
    <p:sldLayoutId id="2147483752" r:id="rId39"/>
    <p:sldLayoutId id="2147483753" r:id="rId40"/>
    <p:sldLayoutId id="2147483754" r:id="rId41"/>
    <p:sldLayoutId id="2147483757" r:id="rId42"/>
    <p:sldLayoutId id="2147483758" r:id="rId43"/>
    <p:sldLayoutId id="2147483759" r:id="rId44"/>
    <p:sldLayoutId id="2147483760" r:id="rId45"/>
    <p:sldLayoutId id="2147483761" r:id="rId46"/>
    <p:sldLayoutId id="2147483762" r:id="rId47"/>
    <p:sldLayoutId id="2147483763" r:id="rId48"/>
    <p:sldLayoutId id="2147483764" r:id="rId49"/>
    <p:sldLayoutId id="2147483661" r:id="rId50"/>
    <p:sldLayoutId id="2147483662" r:id="rId51"/>
    <p:sldLayoutId id="2147483665" r:id="rId52"/>
    <p:sldLayoutId id="2147483708" r:id="rId53"/>
    <p:sldLayoutId id="2147483692" r:id="rId54"/>
    <p:sldLayoutId id="2147483693" r:id="rId55"/>
    <p:sldLayoutId id="2147483694" r:id="rId56"/>
    <p:sldLayoutId id="2147483709" r:id="rId57"/>
    <p:sldLayoutId id="2147483684" r:id="rId58"/>
    <p:sldLayoutId id="2147483704" r:id="rId59"/>
    <p:sldLayoutId id="2147483705" r:id="rId60"/>
    <p:sldLayoutId id="2147483710" r:id="rId61"/>
    <p:sldLayoutId id="2147483711" r:id="rId62"/>
    <p:sldLayoutId id="2147483712" r:id="rId6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ADEAA7FA-1330-5142-BD3F-58817D796B04}"/>
              </a:ext>
            </a:extLst>
          </p:cNvPr>
          <p:cNvSpPr txBox="1">
            <a:spLocks/>
          </p:cNvSpPr>
          <p:nvPr/>
        </p:nvSpPr>
        <p:spPr>
          <a:xfrm>
            <a:off x="1237587" y="5730168"/>
            <a:ext cx="15773400" cy="1895988"/>
          </a:xfrm>
          <a:prstGeom prst="rect">
            <a:avLst/>
          </a:prstGeom>
        </p:spPr>
        <p:txBody>
          <a:bodyPr vert="horz" wrap="square" lIns="182880" tIns="91440" rIns="182880" bIns="9144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9600">
                <a:solidFill>
                  <a:schemeClr val="tx1"/>
                </a:solidFill>
              </a:rPr>
              <a:t>Scholar-Sorter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B7E6B6-C372-3A40-9CFF-634200BCA241}"/>
              </a:ext>
            </a:extLst>
          </p:cNvPr>
          <p:cNvCxnSpPr>
            <a:cxnSpLocks/>
          </p:cNvCxnSpPr>
          <p:nvPr/>
        </p:nvCxnSpPr>
        <p:spPr>
          <a:xfrm>
            <a:off x="1423852" y="7696986"/>
            <a:ext cx="125969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BB14C8-DF8D-064B-BF13-409B637089E4}"/>
              </a:ext>
            </a:extLst>
          </p:cNvPr>
          <p:cNvSpPr txBox="1"/>
          <p:nvPr/>
        </p:nvSpPr>
        <p:spPr>
          <a:xfrm>
            <a:off x="1423852" y="5413063"/>
            <a:ext cx="134016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Arial" panose="020B0604020202020204" pitchFamily="34" charset="0"/>
              </a:rPr>
              <a:t>CS 313E Final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58D4F9-7DF6-964D-B0CC-49479A89955E}"/>
              </a:ext>
            </a:extLst>
          </p:cNvPr>
          <p:cNvSpPr txBox="1"/>
          <p:nvPr/>
        </p:nvSpPr>
        <p:spPr>
          <a:xfrm>
            <a:off x="1423852" y="4854428"/>
            <a:ext cx="4384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 Black" panose="020B0604020202020204" pitchFamily="34" charset="0"/>
                <a:cs typeface="Arial Black" panose="020B0604020202020204" pitchFamily="34" charset="0"/>
              </a:rPr>
              <a:t>Nov. 2023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5F89FD-B309-4543-B794-D606B41D6AF3}"/>
              </a:ext>
            </a:extLst>
          </p:cNvPr>
          <p:cNvGrpSpPr/>
          <p:nvPr/>
        </p:nvGrpSpPr>
        <p:grpSpPr>
          <a:xfrm>
            <a:off x="23774400" y="0"/>
            <a:ext cx="609600" cy="13716000"/>
            <a:chOff x="23774400" y="0"/>
            <a:chExt cx="609600" cy="13716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3FDBAD-4457-FA42-8FFA-C5DB840E97BC}"/>
                </a:ext>
              </a:extLst>
            </p:cNvPr>
            <p:cNvSpPr/>
            <p:nvPr/>
          </p:nvSpPr>
          <p:spPr>
            <a:xfrm>
              <a:off x="23774400" y="0"/>
              <a:ext cx="609600" cy="1117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atin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094760-47C4-194A-91FA-2042C4F50832}"/>
                </a:ext>
              </a:extLst>
            </p:cNvPr>
            <p:cNvSpPr/>
            <p:nvPr/>
          </p:nvSpPr>
          <p:spPr>
            <a:xfrm>
              <a:off x="23774400" y="11176000"/>
              <a:ext cx="609600" cy="2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atin typeface="Arial" panose="020B06040202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5F3287-689D-D046-9A1E-5DF70D5A7DB2}"/>
              </a:ext>
            </a:extLst>
          </p:cNvPr>
          <p:cNvSpPr txBox="1"/>
          <p:nvPr/>
        </p:nvSpPr>
        <p:spPr>
          <a:xfrm>
            <a:off x="1237587" y="12015112"/>
            <a:ext cx="108358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latin typeface="Arial Black" panose="020B0604020202020204" pitchFamily="34" charset="0"/>
                <a:cs typeface="Arial Black" panose="020B0604020202020204" pitchFamily="34" charset="0"/>
              </a:rPr>
              <a:t>Halil and Tofik Hamscho</a:t>
            </a:r>
          </a:p>
          <a:p>
            <a:r>
              <a:rPr lang="en-US" sz="2200">
                <a:latin typeface="Arial" panose="020B0604020202020204" pitchFamily="34" charset="0"/>
              </a:rPr>
              <a:t>Elements of Computing Certificate, The University of Texas at Austin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00EDB-6160-11E4-5EA2-01B1C8B366C1}"/>
              </a:ext>
            </a:extLst>
          </p:cNvPr>
          <p:cNvSpPr txBox="1"/>
          <p:nvPr/>
        </p:nvSpPr>
        <p:spPr>
          <a:xfrm>
            <a:off x="1237587" y="7696986"/>
            <a:ext cx="134016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Arial" panose="020B0604020202020204" pitchFamily="34" charset="0"/>
              </a:rPr>
              <a:t>A way to find, filter and sort scholarships at your disposal</a:t>
            </a:r>
          </a:p>
        </p:txBody>
      </p:sp>
    </p:spTree>
    <p:extLst>
      <p:ext uri="{BB962C8B-B14F-4D97-AF65-F5344CB8AC3E}">
        <p14:creationId xmlns:p14="http://schemas.microsoft.com/office/powerpoint/2010/main" val="166207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E79556C-1465-F045-92A4-A29204C8A5C9}"/>
              </a:ext>
            </a:extLst>
          </p:cNvPr>
          <p:cNvSpPr txBox="1"/>
          <p:nvPr/>
        </p:nvSpPr>
        <p:spPr>
          <a:xfrm>
            <a:off x="2466473" y="2351225"/>
            <a:ext cx="11965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Arial Black" panose="020B0604020202020204" pitchFamily="34" charset="0"/>
                <a:ea typeface="Roboto Slab" pitchFamily="2" charset="0"/>
              </a:rPr>
              <a:t>Live Demo</a:t>
            </a:r>
          </a:p>
        </p:txBody>
      </p:sp>
      <p:pic>
        <p:nvPicPr>
          <p:cNvPr id="4098" name="Picture 2" descr="Visual Studio Code - Wikiversity">
            <a:extLst>
              <a:ext uri="{FF2B5EF4-FFF2-40B4-BE49-F238E27FC236}">
                <a16:creationId xmlns:a16="http://schemas.microsoft.com/office/drawing/2014/main" id="{B45344D8-8C0C-A3B1-484A-EF0F00837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590" y="4905993"/>
            <a:ext cx="5398820" cy="539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27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77EFDC-0E1C-C147-8832-A93008F4E010}"/>
              </a:ext>
            </a:extLst>
          </p:cNvPr>
          <p:cNvSpPr txBox="1"/>
          <p:nvPr/>
        </p:nvSpPr>
        <p:spPr>
          <a:xfrm>
            <a:off x="2453914" y="3408346"/>
            <a:ext cx="11733665" cy="82529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>
                <a:latin typeface="Arial"/>
                <a:ea typeface="Open Sans"/>
                <a:cs typeface="Arial"/>
              </a:rPr>
              <a:t>Automation and Scheduling</a:t>
            </a:r>
            <a:endParaRPr lang="en-US" sz="3200" b="1">
              <a:ea typeface="Open Sans"/>
              <a:cs typeface="Arial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Arial"/>
                <a:ea typeface="Open Sans"/>
                <a:cs typeface="Arial"/>
              </a:rPr>
              <a:t>Automate the scraping process to run at regular intervals, ensuring the most up-to-date scholarship information is always available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Arial"/>
                <a:ea typeface="Open Sans"/>
                <a:cs typeface="Arial"/>
              </a:rPr>
              <a:t>Implement notification systems to alert users when new scholarships matching their criteria are found.</a:t>
            </a:r>
            <a:endParaRPr lang="en-US">
              <a:cs typeface="Arial" panose="020B0604020202020204"/>
            </a:endParaRPr>
          </a:p>
          <a:p>
            <a:pPr lvl="1">
              <a:lnSpc>
                <a:spcPct val="150000"/>
              </a:lnSpc>
            </a:pPr>
            <a:endParaRPr lang="en-US" sz="2000">
              <a:latin typeface="Arial"/>
              <a:ea typeface="Open Sans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3200" b="1">
                <a:latin typeface="Arial"/>
                <a:ea typeface="Open Sans"/>
                <a:cs typeface="Arial"/>
              </a:rPr>
              <a:t>User Interface</a:t>
            </a:r>
            <a:endParaRPr lang="en-US" b="1">
              <a:cs typeface="Arial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Arial"/>
                <a:ea typeface="Open Sans"/>
                <a:cs typeface="Arial"/>
              </a:rPr>
              <a:t>Expand the preferences a user can have in their search, aside from keywords found in the scholarship description</a:t>
            </a:r>
            <a:endParaRPr lang="en-US" sz="320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Arial"/>
                <a:ea typeface="Open Sans"/>
                <a:cs typeface="Arial"/>
              </a:rPr>
              <a:t>These new filters will include options for users to specify preferences such as scholarship amount.</a:t>
            </a:r>
            <a:endParaRPr lang="en-US" sz="2000" err="1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b="1">
                <a:latin typeface="Arial"/>
                <a:ea typeface="Open Sans"/>
                <a:cs typeface="Arial"/>
              </a:rPr>
              <a:t>Modular Web Scraping </a:t>
            </a:r>
            <a:endParaRPr lang="en-US"/>
          </a:p>
          <a:p>
            <a:pPr marL="8001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latin typeface="Arial"/>
                <a:ea typeface="Open Sans"/>
                <a:cs typeface="Arial"/>
              </a:rPr>
              <a:t>Implement a more flexible scraping module that can adapt to different website structures without code modification.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Arial"/>
                <a:ea typeface="Open Sans"/>
                <a:cs typeface="Arial"/>
              </a:rPr>
              <a:t>Utilize a configuration-driven approach where website-specific details (like tags and classes) are stored in external files or databases.</a:t>
            </a:r>
            <a:endParaRPr lang="en-US">
              <a:latin typeface="Arial"/>
              <a:ea typeface="Open Sans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79556C-1465-F045-92A4-A29204C8A5C9}"/>
              </a:ext>
            </a:extLst>
          </p:cNvPr>
          <p:cNvSpPr txBox="1"/>
          <p:nvPr/>
        </p:nvSpPr>
        <p:spPr>
          <a:xfrm>
            <a:off x="2453912" y="2239515"/>
            <a:ext cx="1325598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0" b="1">
                <a:latin typeface="Arial Black"/>
                <a:ea typeface="Roboto Slab"/>
              </a:rPr>
              <a:t>Improvements and Scaling</a:t>
            </a:r>
            <a:endParaRPr lang="en-US"/>
          </a:p>
        </p:txBody>
      </p:sp>
      <p:pic>
        <p:nvPicPr>
          <p:cNvPr id="15" name="Picture 14" descr="Time Reminder icon PNG and SVG Vector Free Download">
            <a:extLst>
              <a:ext uri="{FF2B5EF4-FFF2-40B4-BE49-F238E27FC236}">
                <a16:creationId xmlns:a16="http://schemas.microsoft.com/office/drawing/2014/main" id="{B910D8D7-324F-692C-BEC6-93F7137C2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5449" y="3971999"/>
            <a:ext cx="2171700" cy="2105025"/>
          </a:xfrm>
          <a:prstGeom prst="rect">
            <a:avLst/>
          </a:prstGeom>
        </p:spPr>
      </p:pic>
      <p:pic>
        <p:nvPicPr>
          <p:cNvPr id="16" name="Picture 15" descr="Preferences, settings, user preferences, user settings icon - Download on  Iconfinder">
            <a:extLst>
              <a:ext uri="{FF2B5EF4-FFF2-40B4-BE49-F238E27FC236}">
                <a16:creationId xmlns:a16="http://schemas.microsoft.com/office/drawing/2014/main" id="{E165D6DE-A386-E0F3-90A2-82F77FA4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9909" y="6553289"/>
            <a:ext cx="2410226" cy="2410226"/>
          </a:xfrm>
          <a:prstGeom prst="rect">
            <a:avLst/>
          </a:prstGeom>
        </p:spPr>
      </p:pic>
      <p:pic>
        <p:nvPicPr>
          <p:cNvPr id="17" name="Picture 16" descr="Exam Multiple-Choice&quot; Icon - Download for free – Iconduck">
            <a:extLst>
              <a:ext uri="{FF2B5EF4-FFF2-40B4-BE49-F238E27FC236}">
                <a16:creationId xmlns:a16="http://schemas.microsoft.com/office/drawing/2014/main" id="{4EFAF4A5-86D7-C2C8-28A7-875C44980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5081" y="9501835"/>
            <a:ext cx="2576713" cy="26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8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7">
            <a:extLst>
              <a:ext uri="{FF2B5EF4-FFF2-40B4-BE49-F238E27FC236}">
                <a16:creationId xmlns:a16="http://schemas.microsoft.com/office/drawing/2014/main" id="{D9CC29AE-3AF6-A54E-BBBB-5D118B1146DF}"/>
              </a:ext>
            </a:extLst>
          </p:cNvPr>
          <p:cNvSpPr txBox="1">
            <a:spLocks/>
          </p:cNvSpPr>
          <p:nvPr/>
        </p:nvSpPr>
        <p:spPr>
          <a:xfrm>
            <a:off x="1142583" y="4132118"/>
            <a:ext cx="21634289" cy="5451764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sz="13800">
                <a:solidFill>
                  <a:schemeClr val="tx2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4999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BCE4E-964D-BE4C-8FC2-0A9216C028AF}"/>
              </a:ext>
            </a:extLst>
          </p:cNvPr>
          <p:cNvSpPr/>
          <p:nvPr/>
        </p:nvSpPr>
        <p:spPr>
          <a:xfrm>
            <a:off x="812801" y="677335"/>
            <a:ext cx="9889066" cy="2929466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defRPr/>
            </a:pPr>
            <a:endParaRPr lang="en-US" sz="36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A33367-8B8E-0149-B5B2-9798F40CF4A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79352" y="11044989"/>
            <a:ext cx="9004648" cy="82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6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58C3BA2-F6E2-E942-999B-FFF21C8EE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8100"/>
            <a:ext cx="24384000" cy="13716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B9FDAA-EBBA-2748-A5C1-71B94E61952A}"/>
              </a:ext>
            </a:extLst>
          </p:cNvPr>
          <p:cNvSpPr/>
          <p:nvPr/>
        </p:nvSpPr>
        <p:spPr>
          <a:xfrm>
            <a:off x="37681" y="0"/>
            <a:ext cx="24384000" cy="13716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alpha val="5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7481F456-53EA-0743-B0BE-892F61F2FC1F}"/>
              </a:ext>
            </a:extLst>
          </p:cNvPr>
          <p:cNvSpPr txBox="1">
            <a:spLocks/>
          </p:cNvSpPr>
          <p:nvPr/>
        </p:nvSpPr>
        <p:spPr>
          <a:xfrm>
            <a:off x="2693428" y="8269955"/>
            <a:ext cx="7443749" cy="5070488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>
              <a:lnSpc>
                <a:spcPct val="70000"/>
              </a:lnSpc>
            </a:pPr>
            <a:endParaRPr lang="en-US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063400-7EB4-621F-6B00-2264B43D0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314" y="2073727"/>
            <a:ext cx="5050972" cy="6540581"/>
          </a:xfrm>
          <a:prstGeom prst="rect">
            <a:avLst/>
          </a:prstGeom>
        </p:spPr>
      </p:pic>
      <p:pic>
        <p:nvPicPr>
          <p:cNvPr id="12" name="Picture 11" descr="A person in a suit and tie&#10;&#10;Description automatically generated">
            <a:extLst>
              <a:ext uri="{FF2B5EF4-FFF2-40B4-BE49-F238E27FC236}">
                <a16:creationId xmlns:a16="http://schemas.microsoft.com/office/drawing/2014/main" id="{32814A6A-522B-5186-ED1E-DD8EB8C2B4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2" t="15079" r="19617" b="34762"/>
          <a:stretch/>
        </p:blipFill>
        <p:spPr>
          <a:xfrm>
            <a:off x="5651229" y="2460183"/>
            <a:ext cx="4485948" cy="57624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6BD66E-2183-B145-8F98-4B2C4DCA9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6943" y="2054163"/>
            <a:ext cx="5312229" cy="6560145"/>
          </a:xfrm>
          <a:prstGeom prst="rect">
            <a:avLst/>
          </a:prstGeom>
        </p:spPr>
      </p:pic>
      <p:pic>
        <p:nvPicPr>
          <p:cNvPr id="14" name="Picture 13" descr="A person in a suit&#10;&#10;Description automatically generated">
            <a:extLst>
              <a:ext uri="{FF2B5EF4-FFF2-40B4-BE49-F238E27FC236}">
                <a16:creationId xmlns:a16="http://schemas.microsoft.com/office/drawing/2014/main" id="{A3BF5977-FAC0-495F-7E7F-F074973785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8095" r="25379"/>
          <a:stretch/>
        </p:blipFill>
        <p:spPr>
          <a:xfrm>
            <a:off x="12754388" y="2457131"/>
            <a:ext cx="4791742" cy="5724385"/>
          </a:xfrm>
          <a:prstGeom prst="rect">
            <a:avLst/>
          </a:prstGeom>
        </p:spPr>
      </p:pic>
      <p:sp>
        <p:nvSpPr>
          <p:cNvPr id="16" name="Title Placeholder 7">
            <a:extLst>
              <a:ext uri="{FF2B5EF4-FFF2-40B4-BE49-F238E27FC236}">
                <a16:creationId xmlns:a16="http://schemas.microsoft.com/office/drawing/2014/main" id="{30574FC0-68BC-5B96-5577-6381EF60DE04}"/>
              </a:ext>
            </a:extLst>
          </p:cNvPr>
          <p:cNvSpPr txBox="1">
            <a:spLocks/>
          </p:cNvSpPr>
          <p:nvPr/>
        </p:nvSpPr>
        <p:spPr>
          <a:xfrm>
            <a:off x="4735285" y="224533"/>
            <a:ext cx="13732327" cy="1655966"/>
          </a:xfrm>
          <a:prstGeom prst="rect">
            <a:avLst/>
          </a:prstGeom>
        </p:spPr>
        <p:txBody>
          <a:bodyPr vert="horz" wrap="square" lIns="182880" tIns="91440" rIns="182880" bIns="9144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sz="9600"/>
              <a:t>Meet the Team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2211B-EF25-1673-EF84-563ED975A8F3}"/>
              </a:ext>
            </a:extLst>
          </p:cNvPr>
          <p:cNvSpPr txBox="1"/>
          <p:nvPr/>
        </p:nvSpPr>
        <p:spPr>
          <a:xfrm>
            <a:off x="4931229" y="9224897"/>
            <a:ext cx="60742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n-lt"/>
              </a:rPr>
              <a:t>Halil Hamscho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+mn-lt"/>
              </a:rPr>
              <a:t>Junior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+mn-lt"/>
              </a:rPr>
              <a:t>Mechanical Eng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53829D-B78D-694B-7BF9-C2340F2E4BD7}"/>
              </a:ext>
            </a:extLst>
          </p:cNvPr>
          <p:cNvSpPr txBox="1"/>
          <p:nvPr/>
        </p:nvSpPr>
        <p:spPr>
          <a:xfrm>
            <a:off x="12192000" y="9224897"/>
            <a:ext cx="60742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n-lt"/>
              </a:rPr>
              <a:t>Tofik Hamscho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+mn-lt"/>
              </a:rPr>
              <a:t>Junior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+mn-lt"/>
              </a:rPr>
              <a:t>Mechanical Eng</a:t>
            </a:r>
          </a:p>
        </p:txBody>
      </p:sp>
    </p:spTree>
    <p:extLst>
      <p:ext uri="{BB962C8B-B14F-4D97-AF65-F5344CB8AC3E}">
        <p14:creationId xmlns:p14="http://schemas.microsoft.com/office/powerpoint/2010/main" val="448436094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010090-828C-CE4B-9EEC-6DD9B5086F8B}"/>
              </a:ext>
            </a:extLst>
          </p:cNvPr>
          <p:cNvSpPr txBox="1"/>
          <p:nvPr/>
        </p:nvSpPr>
        <p:spPr>
          <a:xfrm>
            <a:off x="2466472" y="2308443"/>
            <a:ext cx="1971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Arial Black" panose="020B0604020202020204" pitchFamily="34" charset="0"/>
                <a:ea typeface="Roboto Slab" pitchFamily="2" charset="0"/>
              </a:rPr>
              <a:t>Problem Statement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03844F11-A492-52EE-C4D2-84BBAFDD37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0446925"/>
              </p:ext>
            </p:extLst>
          </p:nvPr>
        </p:nvGraphicFramePr>
        <p:xfrm>
          <a:off x="2237018" y="3573608"/>
          <a:ext cx="17386277" cy="8538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48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010090-828C-CE4B-9EEC-6DD9B5086F8B}"/>
              </a:ext>
            </a:extLst>
          </p:cNvPr>
          <p:cNvSpPr txBox="1"/>
          <p:nvPr/>
        </p:nvSpPr>
        <p:spPr>
          <a:xfrm>
            <a:off x="2466472" y="2308443"/>
            <a:ext cx="1971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Arial Black" panose="020B0604020202020204" pitchFamily="34" charset="0"/>
                <a:ea typeface="Roboto Slab" pitchFamily="2" charset="0"/>
              </a:rPr>
              <a:t>Project Overview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4DBF15F-9B46-0088-A97A-82D35743B2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470856"/>
              </p:ext>
            </p:extLst>
          </p:nvPr>
        </p:nvGraphicFramePr>
        <p:xfrm>
          <a:off x="5718631" y="4051555"/>
          <a:ext cx="13213347" cy="7945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Providing Access to College Scholarships - Scholarship America">
            <a:extLst>
              <a:ext uri="{FF2B5EF4-FFF2-40B4-BE49-F238E27FC236}">
                <a16:creationId xmlns:a16="http://schemas.microsoft.com/office/drawing/2014/main" id="{4B708362-539F-927A-21D4-4D28F02AE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840" y="1035302"/>
            <a:ext cx="7219047" cy="228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45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7635FD2-1DF2-4D33-9E20-ECC010ACE1F0}"/>
              </a:ext>
            </a:extLst>
          </p:cNvPr>
          <p:cNvSpPr txBox="1"/>
          <p:nvPr/>
        </p:nvSpPr>
        <p:spPr>
          <a:xfrm>
            <a:off x="2466473" y="2483187"/>
            <a:ext cx="9028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Arial Black" panose="020B0604020202020204" pitchFamily="34" charset="0"/>
                <a:ea typeface="Roboto Slab" pitchFamily="2" charset="0"/>
              </a:rPr>
              <a:t>Libraries Utilized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425003-2C19-46AB-B8D9-A3017D1F4330}"/>
              </a:ext>
            </a:extLst>
          </p:cNvPr>
          <p:cNvSpPr txBox="1"/>
          <p:nvPr/>
        </p:nvSpPr>
        <p:spPr>
          <a:xfrm>
            <a:off x="2203538" y="4196324"/>
            <a:ext cx="11554327" cy="707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u="sng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Beautiful Soup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 Python package for parsing HTML and XML documents </a:t>
            </a:r>
          </a:p>
          <a:p>
            <a:pPr lvl="1">
              <a:lnSpc>
                <a:spcPct val="150000"/>
              </a:lnSpc>
            </a:pPr>
            <a:endParaRPr lang="en-US" sz="440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4400" u="sng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Datetime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Python's built-in datetime library to manipulate date and time object data.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00EA90-E933-40DF-A65F-322200C13812}"/>
              </a:ext>
            </a:extLst>
          </p:cNvPr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3D3D3D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D85F96-4D4A-8C70-FFC3-791391371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802" y="4051675"/>
            <a:ext cx="6667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rsing DateTime strings containing microseconds in Python - GeeksforGeeks">
            <a:extLst>
              <a:ext uri="{FF2B5EF4-FFF2-40B4-BE49-F238E27FC236}">
                <a16:creationId xmlns:a16="http://schemas.microsoft.com/office/drawing/2014/main" id="{5DDF17AA-FF42-D89F-0808-FF79CAB11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865" y="8216779"/>
            <a:ext cx="964882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45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E79556C-1465-F045-92A4-A29204C8A5C9}"/>
              </a:ext>
            </a:extLst>
          </p:cNvPr>
          <p:cNvSpPr txBox="1"/>
          <p:nvPr/>
        </p:nvSpPr>
        <p:spPr>
          <a:xfrm>
            <a:off x="1486558" y="2030706"/>
            <a:ext cx="11965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Arial Black" panose="020B0604020202020204" pitchFamily="34" charset="0"/>
                <a:ea typeface="Roboto Slab" pitchFamily="2" charset="0"/>
              </a:rPr>
              <a:t>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42E32-3A2C-FEC8-4E59-41A4BA006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0"/>
          <a:stretch/>
        </p:blipFill>
        <p:spPr>
          <a:xfrm>
            <a:off x="259459" y="3392650"/>
            <a:ext cx="14191930" cy="9983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C7DBE3-AD5C-4449-687E-70C71308F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573" y="1190404"/>
            <a:ext cx="5805680" cy="63761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8FD68B9-D566-CE6B-92AB-CC41C7E5B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6038" y="8347601"/>
            <a:ext cx="9016636" cy="5197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AC7B3F-11F8-C8C2-30C0-3B90CA4B56A3}"/>
              </a:ext>
            </a:extLst>
          </p:cNvPr>
          <p:cNvSpPr txBox="1"/>
          <p:nvPr/>
        </p:nvSpPr>
        <p:spPr>
          <a:xfrm>
            <a:off x="14466748" y="2002530"/>
            <a:ext cx="41833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>
                <a:latin typeface="Montserrat Black" panose="00000A00000000000000" pitchFamily="50" charset="0"/>
                <a:ea typeface="Roboto Slab" pitchFamily="2" charset="0"/>
              </a:rPr>
              <a:t>2. Keywords to Filter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CA771-2DC7-8166-B44A-6C47D6631AE3}"/>
              </a:ext>
            </a:extLst>
          </p:cNvPr>
          <p:cNvSpPr txBox="1"/>
          <p:nvPr/>
        </p:nvSpPr>
        <p:spPr>
          <a:xfrm>
            <a:off x="14451389" y="3255569"/>
            <a:ext cx="58168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>
                <a:latin typeface="Montserrat Black" panose="00000A00000000000000" pitchFamily="50" charset="0"/>
                <a:ea typeface="Roboto Slab" pitchFamily="2" charset="0"/>
              </a:rPr>
              <a:t>3. HTML Parsed and Extracted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CF8558-7B2A-161F-68B1-C0B6016D8620}"/>
              </a:ext>
            </a:extLst>
          </p:cNvPr>
          <p:cNvSpPr txBox="1"/>
          <p:nvPr/>
        </p:nvSpPr>
        <p:spPr>
          <a:xfrm>
            <a:off x="14466748" y="7684563"/>
            <a:ext cx="60596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>
                <a:latin typeface="Montserrat Black" panose="00000A00000000000000" pitchFamily="50" charset="0"/>
                <a:ea typeface="Roboto Slab" pitchFamily="2" charset="0"/>
              </a:rPr>
              <a:t>4. Filtered and Sorted .txt File</a:t>
            </a:r>
          </a:p>
        </p:txBody>
      </p:sp>
      <p:pic>
        <p:nvPicPr>
          <p:cNvPr id="16" name="Picture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443BEE9-B5A3-41E9-B21D-4A709BD4D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59755" y="3907015"/>
            <a:ext cx="6991927" cy="35858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8B8F60-ABE9-A457-0BDF-93358CEE08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1932" y="2654575"/>
            <a:ext cx="8869512" cy="4369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37E68E-EDFF-59B8-B13F-1B6604A4E8AA}"/>
              </a:ext>
            </a:extLst>
          </p:cNvPr>
          <p:cNvSpPr txBox="1"/>
          <p:nvPr/>
        </p:nvSpPr>
        <p:spPr>
          <a:xfrm>
            <a:off x="14451389" y="180818"/>
            <a:ext cx="36449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>
                <a:latin typeface="Montserrat Black" panose="00000A00000000000000" pitchFamily="50" charset="0"/>
                <a:ea typeface="Roboto Slab" pitchFamily="2" charset="0"/>
              </a:rPr>
              <a:t>Steps: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799B99-4830-69E8-905A-AD9495F71F01}"/>
              </a:ext>
            </a:extLst>
          </p:cNvPr>
          <p:cNvSpPr txBox="1"/>
          <p:nvPr/>
        </p:nvSpPr>
        <p:spPr>
          <a:xfrm>
            <a:off x="14451389" y="765893"/>
            <a:ext cx="31748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>
                <a:latin typeface="Montserrat Black" panose="00000A00000000000000" pitchFamily="50" charset="0"/>
                <a:ea typeface="Roboto Slab" pitchFamily="2" charset="0"/>
              </a:rPr>
              <a:t>1. URL</a:t>
            </a:r>
          </a:p>
        </p:txBody>
      </p:sp>
    </p:spTree>
    <p:extLst>
      <p:ext uri="{BB962C8B-B14F-4D97-AF65-F5344CB8AC3E}">
        <p14:creationId xmlns:p14="http://schemas.microsoft.com/office/powerpoint/2010/main" val="424716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E79556C-1465-F045-92A4-A29204C8A5C9}"/>
              </a:ext>
            </a:extLst>
          </p:cNvPr>
          <p:cNvSpPr txBox="1"/>
          <p:nvPr/>
        </p:nvSpPr>
        <p:spPr>
          <a:xfrm>
            <a:off x="2466473" y="2351225"/>
            <a:ext cx="11965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Arial Black" panose="020B0604020202020204" pitchFamily="34" charset="0"/>
                <a:ea typeface="Roboto Slab" pitchFamily="2" charset="0"/>
              </a:rPr>
              <a:t>Test Case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2BC6D-88BB-41C5-5334-D014B9C0C79C}"/>
              </a:ext>
            </a:extLst>
          </p:cNvPr>
          <p:cNvSpPr txBox="1"/>
          <p:nvPr/>
        </p:nvSpPr>
        <p:spPr>
          <a:xfrm>
            <a:off x="2285032" y="3990860"/>
            <a:ext cx="31748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Montserrat Black" panose="00000A00000000000000" pitchFamily="50" charset="0"/>
                <a:ea typeface="Roboto Slab" pitchFamily="2" charset="0"/>
              </a:rPr>
              <a:t>Input</a:t>
            </a:r>
            <a:endParaRPr lang="en-US" sz="2500">
              <a:latin typeface="Montserrat Black" panose="00000A00000000000000" pitchFamily="50" charset="0"/>
              <a:ea typeface="Roboto Slab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CB457-9728-D1C0-5C5B-25D09E49AD05}"/>
              </a:ext>
            </a:extLst>
          </p:cNvPr>
          <p:cNvSpPr txBox="1"/>
          <p:nvPr/>
        </p:nvSpPr>
        <p:spPr>
          <a:xfrm>
            <a:off x="13297838" y="8348334"/>
            <a:ext cx="31748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>
                <a:latin typeface="Montserrat Black" panose="00000A00000000000000" pitchFamily="50" charset="0"/>
                <a:ea typeface="Roboto Slab" pitchFamily="2" charset="0"/>
              </a:rPr>
              <a:t>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080789-6EAD-61E5-D7F6-DCDD362F6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014" y="4636682"/>
            <a:ext cx="13468178" cy="567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E14A49-4149-56C0-2B38-EC790A754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186" y="5616995"/>
            <a:ext cx="6678687" cy="810605"/>
          </a:xfrm>
          <a:prstGeom prst="rect">
            <a:avLst/>
          </a:prstGeom>
        </p:spPr>
      </p:pic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8BAD5618-5406-3832-92B1-2D98F4FECB48}"/>
              </a:ext>
            </a:extLst>
          </p:cNvPr>
          <p:cNvSpPr/>
          <p:nvPr/>
        </p:nvSpPr>
        <p:spPr>
          <a:xfrm rot="5400000" flipV="1">
            <a:off x="15820649" y="4841545"/>
            <a:ext cx="1637717" cy="1392293"/>
          </a:xfrm>
          <a:prstGeom prst="curved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704D83-5BCD-498B-3777-B8DDC6CE3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17" y="9243343"/>
            <a:ext cx="11458083" cy="2610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970046-2EBF-D68C-813C-EB1333F46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3751" y="10284432"/>
            <a:ext cx="2171414" cy="7154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BD5017-17B2-0106-7DC6-55E42CA017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0707" y="6977336"/>
            <a:ext cx="7803830" cy="4551442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7408A454-1631-AE22-689C-70D8EBC1B228}"/>
              </a:ext>
            </a:extLst>
          </p:cNvPr>
          <p:cNvSpPr/>
          <p:nvPr/>
        </p:nvSpPr>
        <p:spPr>
          <a:xfrm>
            <a:off x="11776062" y="10331531"/>
            <a:ext cx="1105348" cy="6481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6148DC8-C389-84EC-A8A7-FF916B781547}"/>
              </a:ext>
            </a:extLst>
          </p:cNvPr>
          <p:cNvSpPr/>
          <p:nvPr/>
        </p:nvSpPr>
        <p:spPr>
          <a:xfrm>
            <a:off x="15176222" y="10306410"/>
            <a:ext cx="1086927" cy="70112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62A71-9BC4-AFA8-2400-AD0CDC2042F9}"/>
              </a:ext>
            </a:extLst>
          </p:cNvPr>
          <p:cNvSpPr txBox="1"/>
          <p:nvPr/>
        </p:nvSpPr>
        <p:spPr>
          <a:xfrm>
            <a:off x="185119" y="8348714"/>
            <a:ext cx="3174878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2500">
                <a:latin typeface="Montserrat Black"/>
                <a:ea typeface="Roboto Slab"/>
              </a:rPr>
              <a:t>Processing</a:t>
            </a:r>
            <a:endParaRPr lang="en-US" sz="2500">
              <a:latin typeface="Montserrat Black" panose="00000A00000000000000" pitchFamily="50" charset="0"/>
              <a:ea typeface="Roboto Slab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206D1-CEB4-E3EE-80AF-E6851589CC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9574" y="7851170"/>
            <a:ext cx="2628115" cy="1236326"/>
          </a:xfrm>
          <a:prstGeom prst="rect">
            <a:avLst/>
          </a:prstGeom>
        </p:spPr>
      </p:pic>
      <p:pic>
        <p:nvPicPr>
          <p:cNvPr id="6" name="Picture 5" descr="A close up of a text&#10;&#10;Description automatically generated">
            <a:extLst>
              <a:ext uri="{FF2B5EF4-FFF2-40B4-BE49-F238E27FC236}">
                <a16:creationId xmlns:a16="http://schemas.microsoft.com/office/drawing/2014/main" id="{2E128E35-EBEE-1CAE-2570-A6CEA4A36E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35335" y="11740131"/>
            <a:ext cx="4280006" cy="158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3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E79556C-1465-F045-92A4-A29204C8A5C9}"/>
              </a:ext>
            </a:extLst>
          </p:cNvPr>
          <p:cNvSpPr txBox="1"/>
          <p:nvPr/>
        </p:nvSpPr>
        <p:spPr>
          <a:xfrm>
            <a:off x="2466473" y="2351225"/>
            <a:ext cx="11965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Arial Black" panose="020B0604020202020204" pitchFamily="34" charset="0"/>
                <a:ea typeface="Roboto Slab" pitchFamily="2" charset="0"/>
              </a:rPr>
              <a:t>Test Case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2BC6D-88BB-41C5-5334-D014B9C0C79C}"/>
              </a:ext>
            </a:extLst>
          </p:cNvPr>
          <p:cNvSpPr txBox="1"/>
          <p:nvPr/>
        </p:nvSpPr>
        <p:spPr>
          <a:xfrm>
            <a:off x="518694" y="3422560"/>
            <a:ext cx="31748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Montserrat Black" panose="00000A00000000000000" pitchFamily="50" charset="0"/>
                <a:ea typeface="Roboto Slab" pitchFamily="2" charset="0"/>
              </a:rPr>
              <a:t>Input</a:t>
            </a:r>
            <a:endParaRPr lang="en-US" sz="2500">
              <a:latin typeface="Montserrat Black" panose="00000A00000000000000" pitchFamily="50" charset="0"/>
              <a:ea typeface="Roboto Slab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CB457-9728-D1C0-5C5B-25D09E49AD05}"/>
              </a:ext>
            </a:extLst>
          </p:cNvPr>
          <p:cNvSpPr txBox="1"/>
          <p:nvPr/>
        </p:nvSpPr>
        <p:spPr>
          <a:xfrm>
            <a:off x="12695532" y="8034566"/>
            <a:ext cx="31748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>
                <a:latin typeface="Montserrat Black" panose="00000A00000000000000" pitchFamily="50" charset="0"/>
                <a:ea typeface="Roboto Slab" pitchFamily="2" charset="0"/>
              </a:rPr>
              <a:t>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080789-6EAD-61E5-D7F6-DCDD362F6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57" y="3960866"/>
            <a:ext cx="13468178" cy="567699"/>
          </a:xfrm>
          <a:prstGeom prst="rect">
            <a:avLst/>
          </a:prstGeom>
        </p:spPr>
      </p:pic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8BAD5618-5406-3832-92B1-2D98F4FECB48}"/>
              </a:ext>
            </a:extLst>
          </p:cNvPr>
          <p:cNvSpPr/>
          <p:nvPr/>
        </p:nvSpPr>
        <p:spPr>
          <a:xfrm rot="5400000" flipV="1">
            <a:off x="14161827" y="4181088"/>
            <a:ext cx="1637717" cy="1392293"/>
          </a:xfrm>
          <a:prstGeom prst="curved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970046-2EBF-D68C-813C-EB1333F46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6339" y="9548706"/>
            <a:ext cx="2171414" cy="715408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7408A454-1631-AE22-689C-70D8EBC1B228}"/>
              </a:ext>
            </a:extLst>
          </p:cNvPr>
          <p:cNvSpPr/>
          <p:nvPr/>
        </p:nvSpPr>
        <p:spPr>
          <a:xfrm>
            <a:off x="11069650" y="9629873"/>
            <a:ext cx="1105348" cy="6481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6148DC8-C389-84EC-A8A7-FF916B781547}"/>
              </a:ext>
            </a:extLst>
          </p:cNvPr>
          <p:cNvSpPr/>
          <p:nvPr/>
        </p:nvSpPr>
        <p:spPr>
          <a:xfrm>
            <a:off x="14723060" y="9602040"/>
            <a:ext cx="1086927" cy="70112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62A71-9BC4-AFA8-2400-AD0CDC2042F9}"/>
              </a:ext>
            </a:extLst>
          </p:cNvPr>
          <p:cNvSpPr txBox="1"/>
          <p:nvPr/>
        </p:nvSpPr>
        <p:spPr>
          <a:xfrm>
            <a:off x="693821" y="7911254"/>
            <a:ext cx="3174878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2500">
                <a:latin typeface="Montserrat Black"/>
                <a:ea typeface="Roboto Slab"/>
              </a:rPr>
              <a:t>Processing</a:t>
            </a:r>
            <a:endParaRPr lang="en-US" sz="2500">
              <a:latin typeface="Montserrat Black" panose="00000A00000000000000" pitchFamily="50" charset="0"/>
              <a:ea typeface="Roboto Slab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5AE1E-0338-96F3-7CEA-7823BFECE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709" y="7323196"/>
            <a:ext cx="2443388" cy="1174750"/>
          </a:xfrm>
          <a:prstGeom prst="rect">
            <a:avLst/>
          </a:prstGeom>
        </p:spPr>
      </p:pic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B0DF5CF-4408-6CF8-D836-AA8CAAA64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5166" y="11152320"/>
            <a:ext cx="8288510" cy="901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D580E7-8383-795C-5D63-6CB931910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4125" y="4986859"/>
            <a:ext cx="3301653" cy="643057"/>
          </a:xfrm>
          <a:prstGeom prst="rect">
            <a:avLst/>
          </a:prstGeom>
        </p:spPr>
      </p:pic>
      <p:pic>
        <p:nvPicPr>
          <p:cNvPr id="8" name="Picture 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7267C91-BEBD-0397-F792-3174A96D4D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738" y="8445572"/>
            <a:ext cx="10363200" cy="276717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E87E9F4-D6C2-99B1-F5B9-1BDFA1018B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5167" y="7327063"/>
            <a:ext cx="8160443" cy="3685103"/>
          </a:xfrm>
          <a:prstGeom prst="rect">
            <a:avLst/>
          </a:prstGeom>
        </p:spPr>
      </p:pic>
      <p:pic>
        <p:nvPicPr>
          <p:cNvPr id="12" name="Picture 1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8B50929-B5EE-00FF-1BDE-54DEAA004D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5167" y="12092983"/>
            <a:ext cx="7481687" cy="12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E79556C-1465-F045-92A4-A29204C8A5C9}"/>
              </a:ext>
            </a:extLst>
          </p:cNvPr>
          <p:cNvSpPr txBox="1"/>
          <p:nvPr/>
        </p:nvSpPr>
        <p:spPr>
          <a:xfrm>
            <a:off x="2466473" y="2351225"/>
            <a:ext cx="11965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Arial Black" panose="020B0604020202020204" pitchFamily="34" charset="0"/>
                <a:ea typeface="Roboto Slab" pitchFamily="2" charset="0"/>
              </a:rPr>
              <a:t>Test Case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2BC6D-88BB-41C5-5334-D014B9C0C79C}"/>
              </a:ext>
            </a:extLst>
          </p:cNvPr>
          <p:cNvSpPr txBox="1"/>
          <p:nvPr/>
        </p:nvSpPr>
        <p:spPr>
          <a:xfrm>
            <a:off x="2285032" y="3990860"/>
            <a:ext cx="31748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>
                <a:latin typeface="Montserrat Black" panose="00000A00000000000000" pitchFamily="50" charset="0"/>
                <a:ea typeface="Roboto Slab" pitchFamily="2" charset="0"/>
              </a:rPr>
              <a:t>Input</a:t>
            </a:r>
            <a:endParaRPr lang="en-US" sz="2500">
              <a:latin typeface="Montserrat Black" panose="00000A00000000000000" pitchFamily="50" charset="0"/>
              <a:ea typeface="Roboto Slab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CB457-9728-D1C0-5C5B-25D09E49AD05}"/>
              </a:ext>
            </a:extLst>
          </p:cNvPr>
          <p:cNvSpPr txBox="1"/>
          <p:nvPr/>
        </p:nvSpPr>
        <p:spPr>
          <a:xfrm>
            <a:off x="12695532" y="8034566"/>
            <a:ext cx="31748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>
                <a:latin typeface="Montserrat Black" panose="00000A00000000000000" pitchFamily="50" charset="0"/>
                <a:ea typeface="Roboto Slab" pitchFamily="2" charset="0"/>
              </a:rPr>
              <a:t>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080789-6EAD-61E5-D7F6-DCDD362F6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014" y="4636682"/>
            <a:ext cx="13468178" cy="567699"/>
          </a:xfrm>
          <a:prstGeom prst="rect">
            <a:avLst/>
          </a:prstGeom>
        </p:spPr>
      </p:pic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8BAD5618-5406-3832-92B1-2D98F4FECB48}"/>
              </a:ext>
            </a:extLst>
          </p:cNvPr>
          <p:cNvSpPr/>
          <p:nvPr/>
        </p:nvSpPr>
        <p:spPr>
          <a:xfrm rot="5400000" flipV="1">
            <a:off x="15820649" y="4841545"/>
            <a:ext cx="1637717" cy="1392293"/>
          </a:xfrm>
          <a:prstGeom prst="curved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970046-2EBF-D68C-813C-EB1333F46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1521" y="10202834"/>
            <a:ext cx="2171414" cy="715408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7408A454-1631-AE22-689C-70D8EBC1B228}"/>
              </a:ext>
            </a:extLst>
          </p:cNvPr>
          <p:cNvSpPr/>
          <p:nvPr/>
        </p:nvSpPr>
        <p:spPr>
          <a:xfrm>
            <a:off x="11057787" y="10270069"/>
            <a:ext cx="1105348" cy="6481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6148DC8-C389-84EC-A8A7-FF916B781547}"/>
              </a:ext>
            </a:extLst>
          </p:cNvPr>
          <p:cNvSpPr/>
          <p:nvPr/>
        </p:nvSpPr>
        <p:spPr>
          <a:xfrm>
            <a:off x="14673804" y="10306410"/>
            <a:ext cx="1086927" cy="70112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62A71-9BC4-AFA8-2400-AD0CDC2042F9}"/>
              </a:ext>
            </a:extLst>
          </p:cNvPr>
          <p:cNvSpPr txBox="1"/>
          <p:nvPr/>
        </p:nvSpPr>
        <p:spPr>
          <a:xfrm>
            <a:off x="660549" y="8277587"/>
            <a:ext cx="3174878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2500">
                <a:latin typeface="Montserrat Black"/>
                <a:ea typeface="Roboto Slab"/>
              </a:rPr>
              <a:t>Processing</a:t>
            </a:r>
            <a:endParaRPr lang="en-US" sz="2500">
              <a:latin typeface="Montserrat Black" panose="00000A00000000000000" pitchFamily="50" charset="0"/>
              <a:ea typeface="Roboto Slab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3882C1-9FC0-C895-DEE3-CD59F8E26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8044" y="5620503"/>
            <a:ext cx="2327146" cy="953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027BAE-7EF5-61DB-AB47-EAE388BFB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90" y="9044232"/>
            <a:ext cx="10122869" cy="3107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2F99F1-6F72-DFA2-E1B2-71B4D239A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10516" y="8229272"/>
            <a:ext cx="7942674" cy="4560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A29FC-20D5-821E-2660-723286EA77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6190" y="7631167"/>
            <a:ext cx="2705085" cy="128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T-Theme">
  <a:themeElements>
    <a:clrScheme name="UT">
      <a:dk1>
        <a:srgbClr val="333F48"/>
      </a:dk1>
      <a:lt1>
        <a:srgbClr val="FFFFFF"/>
      </a:lt1>
      <a:dk2>
        <a:srgbClr val="BF5700"/>
      </a:dk2>
      <a:lt2>
        <a:srgbClr val="FFFFFF"/>
      </a:lt2>
      <a:accent1>
        <a:srgbClr val="F8971F"/>
      </a:accent1>
      <a:accent2>
        <a:srgbClr val="FFD600"/>
      </a:accent2>
      <a:accent3>
        <a:srgbClr val="A6CD57"/>
      </a:accent3>
      <a:accent4>
        <a:srgbClr val="005F86"/>
      </a:accent4>
      <a:accent5>
        <a:srgbClr val="5B9BD5"/>
      </a:accent5>
      <a:accent6>
        <a:srgbClr val="9CADB7"/>
      </a:accent6>
      <a:hlink>
        <a:srgbClr val="BF5700"/>
      </a:hlink>
      <a:folHlink>
        <a:srgbClr val="BF5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8E3D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0800">
          <a:solidFill>
            <a:schemeClr val="bg1">
              <a:lumMod val="9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6000" smtClean="0">
            <a:latin typeface="Montserrat Black" panose="00000A00000000000000" pitchFamily="50" charset="0"/>
            <a:ea typeface="Roboto Slab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T-Theme" id="{D16FE7CF-F23E-3F49-B460-1D086A6DCFBD}" vid="{9C78496B-9871-A644-BC61-45D0E5402D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CBF8505-7328-1F4C-9FC7-B18143EE5251}">
  <we:reference id="wa200000729" version="3.9.283.0" store="en-US" storeType="OMEX"/>
  <we:alternateReferences>
    <we:reference id="WA200000729" version="3.9.283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C3D216A08E3740BA84449125592572" ma:contentTypeVersion="4" ma:contentTypeDescription="Create a new document." ma:contentTypeScope="" ma:versionID="fa66a795eb6394a3ea3488f8511ec9b3">
  <xsd:schema xmlns:xsd="http://www.w3.org/2001/XMLSchema" xmlns:xs="http://www.w3.org/2001/XMLSchema" xmlns:p="http://schemas.microsoft.com/office/2006/metadata/properties" xmlns:ns3="00910c73-893f-44cf-a85e-2beb39e728fb" targetNamespace="http://schemas.microsoft.com/office/2006/metadata/properties" ma:root="true" ma:fieldsID="5a35e7b33684753e478aa0c6b0e7b0f8" ns3:_="">
    <xsd:import namespace="00910c73-893f-44cf-a85e-2beb39e728f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910c73-893f-44cf-a85e-2beb39e728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0910c73-893f-44cf-a85e-2beb39e728fb" xsi:nil="true"/>
  </documentManagement>
</p:properties>
</file>

<file path=customXml/itemProps1.xml><?xml version="1.0" encoding="utf-8"?>
<ds:datastoreItem xmlns:ds="http://schemas.openxmlformats.org/officeDocument/2006/customXml" ds:itemID="{57CB856D-06E9-4872-87A4-A2459DDF1B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D27CF0-BF77-4FC0-8374-4744A6DF1CD0}">
  <ds:schemaRefs>
    <ds:schemaRef ds:uri="00910c73-893f-44cf-a85e-2beb39e728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1F7FF53-B5A2-4373-B9F9-FEDE976D689B}">
  <ds:schemaRefs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00910c73-893f-44cf-a85e-2beb39e728f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604</Words>
  <Application>Microsoft Office PowerPoint</Application>
  <PresentationFormat>Custom</PresentationFormat>
  <Paragraphs>116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Open Sans</vt:lpstr>
      <vt:lpstr>Arial Black</vt:lpstr>
      <vt:lpstr>Montserrat Black</vt:lpstr>
      <vt:lpstr>Arial</vt:lpstr>
      <vt:lpstr>Calibri</vt:lpstr>
      <vt:lpstr>Arial,Sans-Serif</vt:lpstr>
      <vt:lpstr>UT-Theme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Texas Engineering</dc:creator>
  <cp:keywords/>
  <dc:description/>
  <cp:lastModifiedBy>Hamscho, Halil</cp:lastModifiedBy>
  <cp:revision>2</cp:revision>
  <dcterms:created xsi:type="dcterms:W3CDTF">2019-05-08T18:17:41Z</dcterms:created>
  <dcterms:modified xsi:type="dcterms:W3CDTF">2023-11-26T06:55:45Z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0x01010056C3D216A08E3740BA84449125592572</vt:lpwstr>
  </property>
</Properties>
</file>